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4" r:id="rId2"/>
    <p:sldMasterId id="2147483687" r:id="rId3"/>
    <p:sldMasterId id="2147483701" r:id="rId4"/>
    <p:sldMasterId id="2147483714" r:id="rId5"/>
    <p:sldMasterId id="2147483727" r:id="rId6"/>
    <p:sldMasterId id="2147483739" r:id="rId7"/>
  </p:sldMasterIdLst>
  <p:notesMasterIdLst>
    <p:notesMasterId r:id="rId24"/>
  </p:notesMasterIdLst>
  <p:handoutMasterIdLst>
    <p:handoutMasterId r:id="rId25"/>
  </p:handoutMasterIdLst>
  <p:sldIdLst>
    <p:sldId id="256" r:id="rId8"/>
    <p:sldId id="263" r:id="rId9"/>
    <p:sldId id="272" r:id="rId10"/>
    <p:sldId id="264" r:id="rId11"/>
    <p:sldId id="278" r:id="rId12"/>
    <p:sldId id="265" r:id="rId13"/>
    <p:sldId id="266" r:id="rId14"/>
    <p:sldId id="269" r:id="rId15"/>
    <p:sldId id="279" r:id="rId16"/>
    <p:sldId id="274" r:id="rId17"/>
    <p:sldId id="270" r:id="rId18"/>
    <p:sldId id="276" r:id="rId19"/>
    <p:sldId id="280" r:id="rId20"/>
    <p:sldId id="281" r:id="rId21"/>
    <p:sldId id="268" r:id="rId22"/>
    <p:sldId id="271"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A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9" autoAdjust="0"/>
    <p:restoredTop sz="89661" autoAdjust="0"/>
  </p:normalViewPr>
  <p:slideViewPr>
    <p:cSldViewPr>
      <p:cViewPr>
        <p:scale>
          <a:sx n="70" d="100"/>
          <a:sy n="70" d="100"/>
        </p:scale>
        <p:origin x="1170"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2" d="100"/>
          <a:sy n="92" d="100"/>
        </p:scale>
        <p:origin x="-2648"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0B2347B-F371-4B59-992D-BF136017EBD4}" type="datetimeFigureOut">
              <a:rPr lang="en-US" smtClean="0"/>
              <a:t>3/14/2019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36FD648-97E3-4403-839A-90BFB34F69E4}" type="slidenum">
              <a:rPr lang="en-US" smtClean="0"/>
              <a:t>‹#›</a:t>
            </a:fld>
            <a:endParaRPr lang="en-US"/>
          </a:p>
        </p:txBody>
      </p:sp>
    </p:spTree>
    <p:extLst>
      <p:ext uri="{BB962C8B-B14F-4D97-AF65-F5344CB8AC3E}">
        <p14:creationId xmlns:p14="http://schemas.microsoft.com/office/powerpoint/2010/main" val="3811065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C935E72-9B82-4D21-A286-6E78ED3278A3}" type="datetimeFigureOut">
              <a:rPr lang="en-US" smtClean="0"/>
              <a:t>3/14/2019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D7FC295-7663-40B8-9235-1490CABB6813}" type="slidenum">
              <a:rPr lang="en-US" smtClean="0"/>
              <a:t>‹#›</a:t>
            </a:fld>
            <a:endParaRPr lang="en-US"/>
          </a:p>
        </p:txBody>
      </p:sp>
    </p:spTree>
    <p:extLst>
      <p:ext uri="{BB962C8B-B14F-4D97-AF65-F5344CB8AC3E}">
        <p14:creationId xmlns:p14="http://schemas.microsoft.com/office/powerpoint/2010/main" val="1342372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r>
              <a:rPr lang="en-US" baseline="0" dirty="0"/>
              <a:t> 8-18-15</a:t>
            </a:r>
            <a:r>
              <a:rPr lang="en-US" dirty="0"/>
              <a:t>, 2015</a:t>
            </a:r>
          </a:p>
        </p:txBody>
      </p:sp>
      <p:sp>
        <p:nvSpPr>
          <p:cNvPr id="4" name="Slide Number Placeholder 3"/>
          <p:cNvSpPr>
            <a:spLocks noGrp="1"/>
          </p:cNvSpPr>
          <p:nvPr>
            <p:ph type="sldNum" sz="quarter" idx="10"/>
          </p:nvPr>
        </p:nvSpPr>
        <p:spPr/>
        <p:txBody>
          <a:bodyPr/>
          <a:lstStyle/>
          <a:p>
            <a:fld id="{0D7FC295-7663-40B8-9235-1490CABB6813}" type="slidenum">
              <a:rPr lang="en-US" smtClean="0"/>
              <a:t>1</a:t>
            </a:fld>
            <a:endParaRPr lang="en-US"/>
          </a:p>
        </p:txBody>
      </p:sp>
    </p:spTree>
    <p:extLst>
      <p:ext uri="{BB962C8B-B14F-4D97-AF65-F5344CB8AC3E}">
        <p14:creationId xmlns:p14="http://schemas.microsoft.com/office/powerpoint/2010/main" val="3500548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7FC295-7663-40B8-9235-1490CABB6813}" type="slidenum">
              <a:rPr lang="en-US" smtClean="0"/>
              <a:t>4</a:t>
            </a:fld>
            <a:endParaRPr lang="en-US"/>
          </a:p>
        </p:txBody>
      </p:sp>
    </p:spTree>
    <p:extLst>
      <p:ext uri="{BB962C8B-B14F-4D97-AF65-F5344CB8AC3E}">
        <p14:creationId xmlns:p14="http://schemas.microsoft.com/office/powerpoint/2010/main" val="2465753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7FC295-7663-40B8-9235-1490CABB6813}" type="slidenum">
              <a:rPr lang="en-US" smtClean="0"/>
              <a:t>5</a:t>
            </a:fld>
            <a:endParaRPr lang="en-US"/>
          </a:p>
        </p:txBody>
      </p:sp>
    </p:spTree>
    <p:extLst>
      <p:ext uri="{BB962C8B-B14F-4D97-AF65-F5344CB8AC3E}">
        <p14:creationId xmlns:p14="http://schemas.microsoft.com/office/powerpoint/2010/main" val="3483791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7FC295-7663-40B8-9235-1490CABB6813}" type="slidenum">
              <a:rPr lang="en-US" smtClean="0"/>
              <a:t>6</a:t>
            </a:fld>
            <a:endParaRPr lang="en-US"/>
          </a:p>
        </p:txBody>
      </p:sp>
    </p:spTree>
    <p:extLst>
      <p:ext uri="{BB962C8B-B14F-4D97-AF65-F5344CB8AC3E}">
        <p14:creationId xmlns:p14="http://schemas.microsoft.com/office/powerpoint/2010/main" val="1835890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7FC295-7663-40B8-9235-1490CABB6813}" type="slidenum">
              <a:rPr lang="en-US" smtClean="0"/>
              <a:t>9</a:t>
            </a:fld>
            <a:endParaRPr lang="en-US"/>
          </a:p>
        </p:txBody>
      </p:sp>
    </p:spTree>
    <p:extLst>
      <p:ext uri="{BB962C8B-B14F-4D97-AF65-F5344CB8AC3E}">
        <p14:creationId xmlns:p14="http://schemas.microsoft.com/office/powerpoint/2010/main" val="1288056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i="0">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0CE45AEC-76E3-499B-87A9-607830C765A4}" type="datetimeFigureOut">
              <a:rPr lang="en-US" smtClean="0"/>
              <a:t>3/14/2019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1DF3FE13-ACA0-4E55-98C3-F22223554B7F}" type="slidenum">
              <a:rPr lang="en-US" smtClean="0"/>
              <a:t>‹#›</a:t>
            </a:fld>
            <a:endParaRPr lang="en-US"/>
          </a:p>
        </p:txBody>
      </p:sp>
    </p:spTree>
    <p:extLst>
      <p:ext uri="{BB962C8B-B14F-4D97-AF65-F5344CB8AC3E}">
        <p14:creationId xmlns:p14="http://schemas.microsoft.com/office/powerpoint/2010/main" val="1960512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0CE45AEC-76E3-499B-87A9-607830C765A4}" type="datetimeFigureOut">
              <a:rPr lang="en-US" smtClean="0"/>
              <a:t>3/14/2019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1DF3FE13-ACA0-4E55-98C3-F22223554B7F}" type="slidenum">
              <a:rPr lang="en-US" smtClean="0"/>
              <a:t>‹#›</a:t>
            </a:fld>
            <a:endParaRPr lang="en-US"/>
          </a:p>
        </p:txBody>
      </p:sp>
    </p:spTree>
    <p:extLst>
      <p:ext uri="{BB962C8B-B14F-4D97-AF65-F5344CB8AC3E}">
        <p14:creationId xmlns:p14="http://schemas.microsoft.com/office/powerpoint/2010/main" val="210411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0CE45AEC-76E3-499B-87A9-607830C765A4}" type="datetimeFigureOut">
              <a:rPr lang="en-US" smtClean="0"/>
              <a:t>3/14/2019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1DF3FE13-ACA0-4E55-98C3-F22223554B7F}" type="slidenum">
              <a:rPr lang="en-US" smtClean="0"/>
              <a:t>‹#›</a:t>
            </a:fld>
            <a:endParaRPr lang="en-US"/>
          </a:p>
        </p:txBody>
      </p:sp>
    </p:spTree>
    <p:extLst>
      <p:ext uri="{BB962C8B-B14F-4D97-AF65-F5344CB8AC3E}">
        <p14:creationId xmlns:p14="http://schemas.microsoft.com/office/powerpoint/2010/main" val="3933057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Aria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0CE45AEC-76E3-499B-87A9-607830C765A4}" type="datetimeFigureOut">
              <a:rPr lang="en-US" smtClean="0"/>
              <a:t>3/14/2019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1DF3FE13-ACA0-4E55-98C3-F22223554B7F}" type="slidenum">
              <a:rPr lang="en-US" smtClean="0"/>
              <a:t>‹#›</a:t>
            </a:fld>
            <a:endParaRPr lang="en-US"/>
          </a:p>
        </p:txBody>
      </p:sp>
    </p:spTree>
    <p:extLst>
      <p:ext uri="{BB962C8B-B14F-4D97-AF65-F5344CB8AC3E}">
        <p14:creationId xmlns:p14="http://schemas.microsoft.com/office/powerpoint/2010/main" val="429433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ftr" sz="quarter" idx="10"/>
          </p:nvPr>
        </p:nvSpPr>
        <p:spPr>
          <a:xfrm>
            <a:off x="5257800" y="612648"/>
            <a:ext cx="1325880" cy="457200"/>
          </a:xfrm>
          <a:prstGeom prst="rect">
            <a:avLst/>
          </a:prstGeom>
        </p:spPr>
        <p:txBody>
          <a:bodyPr/>
          <a:lstStyle>
            <a:lvl1pPr>
              <a:defRPr/>
            </a:lvl1pPr>
          </a:lstStyle>
          <a:p>
            <a:endParaRPr lang="en-US"/>
          </a:p>
        </p:txBody>
      </p:sp>
      <p:sp>
        <p:nvSpPr>
          <p:cNvPr id="4" name="Rectangle 14"/>
          <p:cNvSpPr>
            <a:spLocks noGrp="1" noChangeArrowheads="1"/>
          </p:cNvSpPr>
          <p:nvPr>
            <p:ph type="sldNum" sz="quarter" idx="11"/>
          </p:nvPr>
        </p:nvSpPr>
        <p:spPr>
          <a:xfrm>
            <a:off x="6858000" y="6229350"/>
            <a:ext cx="2133600" cy="476250"/>
          </a:xfrm>
          <a:prstGeom prst="rect">
            <a:avLst/>
          </a:prstGeom>
        </p:spPr>
        <p:txBody>
          <a:bodyPr/>
          <a:lstStyle>
            <a:lvl1pPr>
              <a:defRPr>
                <a:cs typeface="Arial" charset="0"/>
              </a:defRPr>
            </a:lvl1pPr>
          </a:lstStyle>
          <a:p>
            <a:fld id="{D7719361-FB0A-4740-AB0E-4E66E0EEFDD2}" type="slidenum">
              <a:rPr lang="en-US" smtClean="0"/>
              <a:t>‹#›</a:t>
            </a:fld>
            <a:endParaRPr lang="en-US"/>
          </a:p>
        </p:txBody>
      </p:sp>
    </p:spTree>
    <p:extLst>
      <p:ext uri="{BB962C8B-B14F-4D97-AF65-F5344CB8AC3E}">
        <p14:creationId xmlns:p14="http://schemas.microsoft.com/office/powerpoint/2010/main" val="1827375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366BB7-ECEE-D347-9903-ED8786F5B89E}"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3448300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366BB7-ECEE-D347-9903-ED8786F5B89E}"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2112784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366BB7-ECEE-D347-9903-ED8786F5B89E}"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1711089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366BB7-ECEE-D347-9903-ED8786F5B89E}"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2837740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366BB7-ECEE-D347-9903-ED8786F5B89E}" type="datetimeFigureOut">
              <a:rPr lang="en-US" smtClean="0"/>
              <a:t>3/14/2019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3127073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366BB7-ECEE-D347-9903-ED8786F5B89E}" type="datetimeFigureOut">
              <a:rPr lang="en-US" smtClean="0"/>
              <a:t>3/14/2019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2520070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a:defRPr>
            </a:lvl1p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0CE45AEC-76E3-499B-87A9-607830C765A4}" type="datetimeFigureOut">
              <a:rPr lang="en-US" smtClean="0"/>
              <a:t>3/14/2019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1DF3FE13-ACA0-4E55-98C3-F22223554B7F}" type="slidenum">
              <a:rPr lang="en-US" smtClean="0"/>
              <a:t>‹#›</a:t>
            </a:fld>
            <a:endParaRPr lang="en-US"/>
          </a:p>
        </p:txBody>
      </p:sp>
    </p:spTree>
    <p:extLst>
      <p:ext uri="{BB962C8B-B14F-4D97-AF65-F5344CB8AC3E}">
        <p14:creationId xmlns:p14="http://schemas.microsoft.com/office/powerpoint/2010/main" val="2054549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66BB7-ECEE-D347-9903-ED8786F5B89E}" type="datetimeFigureOut">
              <a:rPr lang="en-US" smtClean="0"/>
              <a:t>3/14/2019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1655531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366BB7-ECEE-D347-9903-ED8786F5B89E}"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2210747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366BB7-ECEE-D347-9903-ED8786F5B89E}"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1813703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366BB7-ECEE-D347-9903-ED8786F5B89E}"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8338489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366BB7-ECEE-D347-9903-ED8786F5B89E}"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22376587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366BB7-ECEE-D347-9903-ED8786F5B89E}" type="datetimeFigureOut">
              <a:rPr lang="en-US" smtClean="0"/>
              <a:t>3/14/2019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18033791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i="0">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0CE45AEC-76E3-499B-87A9-607830C765A4}" type="datetimeFigureOut">
              <a:rPr lang="en-US" smtClean="0"/>
              <a:t>3/14/2019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1DF3FE13-ACA0-4E55-98C3-F22223554B7F}" type="slidenum">
              <a:rPr lang="en-US" smtClean="0"/>
              <a:t>‹#›</a:t>
            </a:fld>
            <a:endParaRPr lang="en-US"/>
          </a:p>
        </p:txBody>
      </p:sp>
    </p:spTree>
    <p:extLst>
      <p:ext uri="{BB962C8B-B14F-4D97-AF65-F5344CB8AC3E}">
        <p14:creationId xmlns:p14="http://schemas.microsoft.com/office/powerpoint/2010/main" val="3809892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a:defRPr>
            </a:lvl1p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0CE45AEC-76E3-499B-87A9-607830C765A4}" type="datetimeFigureOut">
              <a:rPr lang="en-US" smtClean="0"/>
              <a:t>3/14/2019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1DF3FE13-ACA0-4E55-98C3-F22223554B7F}" type="slidenum">
              <a:rPr lang="en-US" smtClean="0"/>
              <a:t>‹#›</a:t>
            </a:fld>
            <a:endParaRPr lang="en-US"/>
          </a:p>
        </p:txBody>
      </p:sp>
    </p:spTree>
    <p:extLst>
      <p:ext uri="{BB962C8B-B14F-4D97-AF65-F5344CB8AC3E}">
        <p14:creationId xmlns:p14="http://schemas.microsoft.com/office/powerpoint/2010/main" val="1592587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0CE45AEC-76E3-499B-87A9-607830C765A4}" type="datetimeFigureOut">
              <a:rPr lang="en-US" smtClean="0"/>
              <a:t>3/14/2019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1DF3FE13-ACA0-4E55-98C3-F22223554B7F}" type="slidenum">
              <a:rPr lang="en-US" smtClean="0"/>
              <a:t>‹#›</a:t>
            </a:fld>
            <a:endParaRPr lang="en-US"/>
          </a:p>
        </p:txBody>
      </p:sp>
    </p:spTree>
    <p:extLst>
      <p:ext uri="{BB962C8B-B14F-4D97-AF65-F5344CB8AC3E}">
        <p14:creationId xmlns:p14="http://schemas.microsoft.com/office/powerpoint/2010/main" val="3492710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0CE45AEC-76E3-499B-87A9-607830C765A4}" type="datetimeFigureOut">
              <a:rPr lang="en-US" smtClean="0"/>
              <a:t>3/14/2019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1DF3FE13-ACA0-4E55-98C3-F22223554B7F}" type="slidenum">
              <a:rPr lang="en-US" smtClean="0"/>
              <a:t>‹#›</a:t>
            </a:fld>
            <a:endParaRPr lang="en-US"/>
          </a:p>
        </p:txBody>
      </p:sp>
    </p:spTree>
    <p:extLst>
      <p:ext uri="{BB962C8B-B14F-4D97-AF65-F5344CB8AC3E}">
        <p14:creationId xmlns:p14="http://schemas.microsoft.com/office/powerpoint/2010/main" val="140167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0CE45AEC-76E3-499B-87A9-607830C765A4}" type="datetimeFigureOut">
              <a:rPr lang="en-US" smtClean="0"/>
              <a:t>3/14/2019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1DF3FE13-ACA0-4E55-98C3-F22223554B7F}" type="slidenum">
              <a:rPr lang="en-US" smtClean="0"/>
              <a:t>‹#›</a:t>
            </a:fld>
            <a:endParaRPr lang="en-US"/>
          </a:p>
        </p:txBody>
      </p:sp>
    </p:spTree>
    <p:extLst>
      <p:ext uri="{BB962C8B-B14F-4D97-AF65-F5344CB8AC3E}">
        <p14:creationId xmlns:p14="http://schemas.microsoft.com/office/powerpoint/2010/main" val="19178563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1168737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0CE45AEC-76E3-499B-87A9-607830C765A4}" type="datetimeFigureOut">
              <a:rPr lang="en-US" smtClean="0"/>
              <a:t>3/14/2019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1DF3FE13-ACA0-4E55-98C3-F22223554B7F}" type="slidenum">
              <a:rPr lang="en-US" smtClean="0"/>
              <a:t>‹#›</a:t>
            </a:fld>
            <a:endParaRPr lang="en-US"/>
          </a:p>
        </p:txBody>
      </p:sp>
    </p:spTree>
    <p:extLst>
      <p:ext uri="{BB962C8B-B14F-4D97-AF65-F5344CB8AC3E}">
        <p14:creationId xmlns:p14="http://schemas.microsoft.com/office/powerpoint/2010/main" val="734643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a:defRPr>
            </a:lvl1pPr>
          </a:lstStyle>
          <a:p>
            <a:r>
              <a:rPr lang="en-US"/>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0CE45AEC-76E3-499B-87A9-607830C765A4}" type="datetimeFigureOut">
              <a:rPr lang="en-US" smtClean="0"/>
              <a:t>3/14/2019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1DF3FE13-ACA0-4E55-98C3-F22223554B7F}" type="slidenum">
              <a:rPr lang="en-US" smtClean="0"/>
              <a:t>‹#›</a:t>
            </a:fld>
            <a:endParaRPr lang="en-US"/>
          </a:p>
        </p:txBody>
      </p:sp>
    </p:spTree>
    <p:extLst>
      <p:ext uri="{BB962C8B-B14F-4D97-AF65-F5344CB8AC3E}">
        <p14:creationId xmlns:p14="http://schemas.microsoft.com/office/powerpoint/2010/main" val="839436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0CE45AEC-76E3-499B-87A9-607830C765A4}" type="datetimeFigureOut">
              <a:rPr lang="en-US" smtClean="0"/>
              <a:t>3/14/2019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1DF3FE13-ACA0-4E55-98C3-F22223554B7F}" type="slidenum">
              <a:rPr lang="en-US" smtClean="0"/>
              <a:t>‹#›</a:t>
            </a:fld>
            <a:endParaRPr lang="en-US"/>
          </a:p>
        </p:txBody>
      </p:sp>
    </p:spTree>
    <p:extLst>
      <p:ext uri="{BB962C8B-B14F-4D97-AF65-F5344CB8AC3E}">
        <p14:creationId xmlns:p14="http://schemas.microsoft.com/office/powerpoint/2010/main" val="26067756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Arial"/>
              </a:defRPr>
            </a:lvl1pPr>
            <a:lvl2pPr>
              <a:defRPr sz="2800">
                <a:latin typeface="Arial"/>
              </a:defRPr>
            </a:lvl2pPr>
            <a:lvl3pPr>
              <a:defRPr sz="2400">
                <a:latin typeface="Arial"/>
              </a:defRPr>
            </a:lvl3pPr>
            <a:lvl4pPr>
              <a:defRPr sz="2000">
                <a:latin typeface="Arial"/>
              </a:defRPr>
            </a:lvl4pPr>
            <a:lvl5pPr>
              <a:defRPr sz="2000">
                <a:latin typeface="Aria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0CE45AEC-76E3-499B-87A9-607830C765A4}" type="datetimeFigureOut">
              <a:rPr lang="en-US" smtClean="0"/>
              <a:t>3/14/2019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1DF3FE13-ACA0-4E55-98C3-F22223554B7F}" type="slidenum">
              <a:rPr lang="en-US" smtClean="0"/>
              <a:t>‹#›</a:t>
            </a:fld>
            <a:endParaRPr lang="en-US"/>
          </a:p>
        </p:txBody>
      </p:sp>
    </p:spTree>
    <p:extLst>
      <p:ext uri="{BB962C8B-B14F-4D97-AF65-F5344CB8AC3E}">
        <p14:creationId xmlns:p14="http://schemas.microsoft.com/office/powerpoint/2010/main" val="30502801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0CE45AEC-76E3-499B-87A9-607830C765A4}" type="datetimeFigureOut">
              <a:rPr lang="en-US" smtClean="0"/>
              <a:t>3/14/2019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1DF3FE13-ACA0-4E55-98C3-F22223554B7F}" type="slidenum">
              <a:rPr lang="en-US" smtClean="0"/>
              <a:t>‹#›</a:t>
            </a:fld>
            <a:endParaRPr lang="en-US"/>
          </a:p>
        </p:txBody>
      </p:sp>
    </p:spTree>
    <p:extLst>
      <p:ext uri="{BB962C8B-B14F-4D97-AF65-F5344CB8AC3E}">
        <p14:creationId xmlns:p14="http://schemas.microsoft.com/office/powerpoint/2010/main" val="3072923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0CE45AEC-76E3-499B-87A9-607830C765A4}" type="datetimeFigureOut">
              <a:rPr lang="en-US" smtClean="0"/>
              <a:t>3/14/2019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1DF3FE13-ACA0-4E55-98C3-F22223554B7F}" type="slidenum">
              <a:rPr lang="en-US" smtClean="0"/>
              <a:t>‹#›</a:t>
            </a:fld>
            <a:endParaRPr lang="en-US"/>
          </a:p>
        </p:txBody>
      </p:sp>
    </p:spTree>
    <p:extLst>
      <p:ext uri="{BB962C8B-B14F-4D97-AF65-F5344CB8AC3E}">
        <p14:creationId xmlns:p14="http://schemas.microsoft.com/office/powerpoint/2010/main" val="35434994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Aria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0CE45AEC-76E3-499B-87A9-607830C765A4}" type="datetimeFigureOut">
              <a:rPr lang="en-US" smtClean="0"/>
              <a:t>3/14/2019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1DF3FE13-ACA0-4E55-98C3-F22223554B7F}" type="slidenum">
              <a:rPr lang="en-US" smtClean="0"/>
              <a:t>‹#›</a:t>
            </a:fld>
            <a:endParaRPr lang="en-US"/>
          </a:p>
        </p:txBody>
      </p:sp>
    </p:spTree>
    <p:extLst>
      <p:ext uri="{BB962C8B-B14F-4D97-AF65-F5344CB8AC3E}">
        <p14:creationId xmlns:p14="http://schemas.microsoft.com/office/powerpoint/2010/main" val="1724086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ftr" sz="quarter" idx="10"/>
          </p:nvPr>
        </p:nvSpPr>
        <p:spPr>
          <a:xfrm>
            <a:off x="5257800" y="612648"/>
            <a:ext cx="1325880" cy="457200"/>
          </a:xfrm>
          <a:prstGeom prst="rect">
            <a:avLst/>
          </a:prstGeom>
        </p:spPr>
        <p:txBody>
          <a:bodyPr/>
          <a:lstStyle>
            <a:lvl1pPr>
              <a:defRPr/>
            </a:lvl1pPr>
          </a:lstStyle>
          <a:p>
            <a:endParaRPr lang="en-US"/>
          </a:p>
        </p:txBody>
      </p:sp>
      <p:sp>
        <p:nvSpPr>
          <p:cNvPr id="4" name="Rectangle 14"/>
          <p:cNvSpPr>
            <a:spLocks noGrp="1" noChangeArrowheads="1"/>
          </p:cNvSpPr>
          <p:nvPr>
            <p:ph type="sldNum" sz="quarter" idx="11"/>
          </p:nvPr>
        </p:nvSpPr>
        <p:spPr>
          <a:xfrm>
            <a:off x="6858000" y="6229350"/>
            <a:ext cx="2133600" cy="476250"/>
          </a:xfrm>
          <a:prstGeom prst="rect">
            <a:avLst/>
          </a:prstGeom>
        </p:spPr>
        <p:txBody>
          <a:bodyPr/>
          <a:lstStyle>
            <a:lvl1pPr>
              <a:defRPr>
                <a:cs typeface="Arial" charset="0"/>
              </a:defRPr>
            </a:lvl1pPr>
          </a:lstStyle>
          <a:p>
            <a:fld id="{D7719361-FB0A-4740-AB0E-4E66E0EEFDD2}" type="slidenum">
              <a:rPr lang="en-US" smtClean="0"/>
              <a:t>‹#›</a:t>
            </a:fld>
            <a:endParaRPr lang="en-US"/>
          </a:p>
        </p:txBody>
      </p:sp>
    </p:spTree>
    <p:extLst>
      <p:ext uri="{BB962C8B-B14F-4D97-AF65-F5344CB8AC3E}">
        <p14:creationId xmlns:p14="http://schemas.microsoft.com/office/powerpoint/2010/main" val="25140963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366BB7-ECEE-D347-9903-ED8786F5B89E}"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139779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0CE45AEC-76E3-499B-87A9-607830C765A4}" type="datetimeFigureOut">
              <a:rPr lang="en-US" smtClean="0"/>
              <a:t>3/14/2019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1DF3FE13-ACA0-4E55-98C3-F22223554B7F}" type="slidenum">
              <a:rPr lang="en-US" smtClean="0"/>
              <a:t>‹#›</a:t>
            </a:fld>
            <a:endParaRPr lang="en-US"/>
          </a:p>
        </p:txBody>
      </p:sp>
    </p:spTree>
    <p:extLst>
      <p:ext uri="{BB962C8B-B14F-4D97-AF65-F5344CB8AC3E}">
        <p14:creationId xmlns:p14="http://schemas.microsoft.com/office/powerpoint/2010/main" val="39485196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366BB7-ECEE-D347-9903-ED8786F5B89E}"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30669656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366BB7-ECEE-D347-9903-ED8786F5B89E}"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17946279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366BB7-ECEE-D347-9903-ED8786F5B89E}"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42413875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366BB7-ECEE-D347-9903-ED8786F5B89E}" type="datetimeFigureOut">
              <a:rPr lang="en-US" smtClean="0"/>
              <a:t>3/14/2019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80600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366BB7-ECEE-D347-9903-ED8786F5B89E}" type="datetimeFigureOut">
              <a:rPr lang="en-US" smtClean="0"/>
              <a:t>3/14/2019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3395108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66BB7-ECEE-D347-9903-ED8786F5B89E}" type="datetimeFigureOut">
              <a:rPr lang="en-US" smtClean="0"/>
              <a:t>3/14/2019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30758499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366BB7-ECEE-D347-9903-ED8786F5B89E}"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35444197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366BB7-ECEE-D347-9903-ED8786F5B89E}"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20315192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366BB7-ECEE-D347-9903-ED8786F5B89E}"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19993703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366BB7-ECEE-D347-9903-ED8786F5B89E}"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103512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930512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366BB7-ECEE-D347-9903-ED8786F5B89E}" type="datetimeFigureOut">
              <a:rPr lang="en-US" smtClean="0"/>
              <a:t>3/14/2019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002703-5117-D345-845D-2DE2A1CFDBFB}" type="slidenum">
              <a:rPr lang="en-US" smtClean="0"/>
              <a:t>‹#›</a:t>
            </a:fld>
            <a:endParaRPr lang="en-US"/>
          </a:p>
        </p:txBody>
      </p:sp>
    </p:spTree>
    <p:extLst>
      <p:ext uri="{BB962C8B-B14F-4D97-AF65-F5344CB8AC3E}">
        <p14:creationId xmlns:p14="http://schemas.microsoft.com/office/powerpoint/2010/main" val="11615598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i="0">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55818398"/>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a:defRPr>
            </a:lvl1p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49626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BBA9FB0-1CEA-46FD-B6D0-BA751BB15E53}"/>
              </a:ext>
            </a:extLst>
          </p:cNvPr>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AE366BB7-ECEE-D347-9903-ED8786F5B89E}" type="datetimeFigureOut">
              <a:rPr lang="en-US" smtClean="0"/>
              <a:t>3/14/2019</a:t>
            </a:fld>
            <a:endParaRPr lang="en-US"/>
          </a:p>
        </p:txBody>
      </p:sp>
      <p:sp>
        <p:nvSpPr>
          <p:cNvPr id="5" name="Footer Placeholder 4">
            <a:extLst>
              <a:ext uri="{FF2B5EF4-FFF2-40B4-BE49-F238E27FC236}">
                <a16:creationId xmlns:a16="http://schemas.microsoft.com/office/drawing/2014/main" xmlns="" id="{67027F35-19F6-44FA-BCBE-6D630EF63CC4}"/>
              </a:ext>
            </a:extLst>
          </p:cNvPr>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a:p>
        </p:txBody>
      </p:sp>
      <p:sp>
        <p:nvSpPr>
          <p:cNvPr id="6" name="Slide Number Placeholder 5">
            <a:extLst>
              <a:ext uri="{FF2B5EF4-FFF2-40B4-BE49-F238E27FC236}">
                <a16:creationId xmlns:a16="http://schemas.microsoft.com/office/drawing/2014/main" xmlns="" id="{991A3734-41D1-4695-A478-95FEE254D87D}"/>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E002703-5117-D345-845D-2DE2A1CFDBFB}" type="slidenum">
              <a:rPr lang="en-US" smtClean="0"/>
              <a:t>‹#›</a:t>
            </a:fld>
            <a:endParaRPr lang="en-US"/>
          </a:p>
        </p:txBody>
      </p:sp>
    </p:spTree>
    <p:extLst>
      <p:ext uri="{BB962C8B-B14F-4D97-AF65-F5344CB8AC3E}">
        <p14:creationId xmlns:p14="http://schemas.microsoft.com/office/powerpoint/2010/main" val="10492075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7742F644-6128-4A5D-B15B-CF835A7B4EBE}"/>
              </a:ext>
            </a:extLst>
          </p:cNvPr>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AE366BB7-ECEE-D347-9903-ED8786F5B89E}" type="datetimeFigureOut">
              <a:rPr lang="en-US" smtClean="0"/>
              <a:t>3/14/2019</a:t>
            </a:fld>
            <a:endParaRPr lang="en-US"/>
          </a:p>
        </p:txBody>
      </p:sp>
      <p:sp>
        <p:nvSpPr>
          <p:cNvPr id="6" name="Footer Placeholder 5">
            <a:extLst>
              <a:ext uri="{FF2B5EF4-FFF2-40B4-BE49-F238E27FC236}">
                <a16:creationId xmlns:a16="http://schemas.microsoft.com/office/drawing/2014/main" xmlns="" id="{10ED0BC9-4ED4-4BED-AD19-C8B13673AF99}"/>
              </a:ext>
            </a:extLst>
          </p:cNvPr>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a:p>
        </p:txBody>
      </p:sp>
      <p:sp>
        <p:nvSpPr>
          <p:cNvPr id="7" name="Slide Number Placeholder 6">
            <a:extLst>
              <a:ext uri="{FF2B5EF4-FFF2-40B4-BE49-F238E27FC236}">
                <a16:creationId xmlns:a16="http://schemas.microsoft.com/office/drawing/2014/main" xmlns="" id="{E7FD8EDA-2BAE-4AE6-8295-D7913EB3C42F}"/>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E002703-5117-D345-845D-2DE2A1CFDBFB}" type="slidenum">
              <a:rPr lang="en-US" smtClean="0"/>
              <a:t>‹#›</a:t>
            </a:fld>
            <a:endParaRPr lang="en-US"/>
          </a:p>
        </p:txBody>
      </p:sp>
    </p:spTree>
    <p:extLst>
      <p:ext uri="{BB962C8B-B14F-4D97-AF65-F5344CB8AC3E}">
        <p14:creationId xmlns:p14="http://schemas.microsoft.com/office/powerpoint/2010/main" val="35218070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2155785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1978D697-F448-45EA-8E1B-4B1BD85C9B10}"/>
              </a:ext>
            </a:extLst>
          </p:cNvPr>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AE366BB7-ECEE-D347-9903-ED8786F5B89E}" type="datetimeFigureOut">
              <a:rPr lang="en-US" smtClean="0"/>
              <a:t>3/14/2019</a:t>
            </a:fld>
            <a:endParaRPr lang="en-US"/>
          </a:p>
        </p:txBody>
      </p:sp>
      <p:sp>
        <p:nvSpPr>
          <p:cNvPr id="8" name="Footer Placeholder 7">
            <a:extLst>
              <a:ext uri="{FF2B5EF4-FFF2-40B4-BE49-F238E27FC236}">
                <a16:creationId xmlns:a16="http://schemas.microsoft.com/office/drawing/2014/main" xmlns="" id="{66CF787A-A855-40AB-AABA-5DF612545F3C}"/>
              </a:ext>
            </a:extLst>
          </p:cNvPr>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a:p>
        </p:txBody>
      </p:sp>
      <p:sp>
        <p:nvSpPr>
          <p:cNvPr id="9" name="Slide Number Placeholder 8">
            <a:extLst>
              <a:ext uri="{FF2B5EF4-FFF2-40B4-BE49-F238E27FC236}">
                <a16:creationId xmlns:a16="http://schemas.microsoft.com/office/drawing/2014/main" xmlns="" id="{6442635B-E99F-4AAF-946D-42403FAA01F8}"/>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E002703-5117-D345-845D-2DE2A1CFDBFB}" type="slidenum">
              <a:rPr lang="en-US" smtClean="0"/>
              <a:t>‹#›</a:t>
            </a:fld>
            <a:endParaRPr lang="en-US"/>
          </a:p>
        </p:txBody>
      </p:sp>
    </p:spTree>
    <p:extLst>
      <p:ext uri="{BB962C8B-B14F-4D97-AF65-F5344CB8AC3E}">
        <p14:creationId xmlns:p14="http://schemas.microsoft.com/office/powerpoint/2010/main" val="41338923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39E12244-A711-4742-9671-A48C3964D7CE}"/>
              </a:ext>
            </a:extLst>
          </p:cNvPr>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AE366BB7-ECEE-D347-9903-ED8786F5B89E}" type="datetimeFigureOut">
              <a:rPr lang="en-US" smtClean="0"/>
              <a:t>3/14/2019</a:t>
            </a:fld>
            <a:endParaRPr lang="en-US"/>
          </a:p>
        </p:txBody>
      </p:sp>
      <p:sp>
        <p:nvSpPr>
          <p:cNvPr id="4" name="Footer Placeholder 3">
            <a:extLst>
              <a:ext uri="{FF2B5EF4-FFF2-40B4-BE49-F238E27FC236}">
                <a16:creationId xmlns:a16="http://schemas.microsoft.com/office/drawing/2014/main" xmlns="" id="{EFAD3F63-1FCD-4334-A1D8-F9CC802E1421}"/>
              </a:ext>
            </a:extLst>
          </p:cNvPr>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a:p>
        </p:txBody>
      </p:sp>
      <p:sp>
        <p:nvSpPr>
          <p:cNvPr id="5" name="Slide Number Placeholder 4">
            <a:extLst>
              <a:ext uri="{FF2B5EF4-FFF2-40B4-BE49-F238E27FC236}">
                <a16:creationId xmlns:a16="http://schemas.microsoft.com/office/drawing/2014/main" xmlns="" id="{E50924F2-882C-43DF-B0C2-9007DE874057}"/>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E002703-5117-D345-845D-2DE2A1CFDBFB}" type="slidenum">
              <a:rPr lang="en-US" smtClean="0"/>
              <a:t>‹#›</a:t>
            </a:fld>
            <a:endParaRPr lang="en-US"/>
          </a:p>
        </p:txBody>
      </p:sp>
    </p:spTree>
    <p:extLst>
      <p:ext uri="{BB962C8B-B14F-4D97-AF65-F5344CB8AC3E}">
        <p14:creationId xmlns:p14="http://schemas.microsoft.com/office/powerpoint/2010/main" val="12815840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604D7B2-5E81-4584-98EB-5726C1EF9011}"/>
              </a:ext>
            </a:extLst>
          </p:cNvPr>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AE366BB7-ECEE-D347-9903-ED8786F5B89E}" type="datetimeFigureOut">
              <a:rPr lang="en-US" smtClean="0"/>
              <a:t>3/14/2019</a:t>
            </a:fld>
            <a:endParaRPr lang="en-US"/>
          </a:p>
        </p:txBody>
      </p:sp>
      <p:sp>
        <p:nvSpPr>
          <p:cNvPr id="3" name="Footer Placeholder 2">
            <a:extLst>
              <a:ext uri="{FF2B5EF4-FFF2-40B4-BE49-F238E27FC236}">
                <a16:creationId xmlns:a16="http://schemas.microsoft.com/office/drawing/2014/main" xmlns="" id="{79DE0CB6-1F7A-4E63-AFAD-4F82F64E7E40}"/>
              </a:ext>
            </a:extLst>
          </p:cNvPr>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a:p>
        </p:txBody>
      </p:sp>
      <p:sp>
        <p:nvSpPr>
          <p:cNvPr id="4" name="Slide Number Placeholder 3">
            <a:extLst>
              <a:ext uri="{FF2B5EF4-FFF2-40B4-BE49-F238E27FC236}">
                <a16:creationId xmlns:a16="http://schemas.microsoft.com/office/drawing/2014/main" xmlns="" id="{D7DD23BB-C26A-40C0-8523-F96A3B4BA51A}"/>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E002703-5117-D345-845D-2DE2A1CFDBFB}" type="slidenum">
              <a:rPr lang="en-US" smtClean="0"/>
              <a:t>‹#›</a:t>
            </a:fld>
            <a:endParaRPr lang="en-US"/>
          </a:p>
        </p:txBody>
      </p:sp>
    </p:spTree>
    <p:extLst>
      <p:ext uri="{BB962C8B-B14F-4D97-AF65-F5344CB8AC3E}">
        <p14:creationId xmlns:p14="http://schemas.microsoft.com/office/powerpoint/2010/main" val="17680709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Arial"/>
              </a:defRPr>
            </a:lvl1pPr>
            <a:lvl2pPr>
              <a:defRPr sz="2800">
                <a:latin typeface="Arial"/>
              </a:defRPr>
            </a:lvl2pPr>
            <a:lvl3pPr>
              <a:defRPr sz="2400">
                <a:latin typeface="Arial"/>
              </a:defRPr>
            </a:lvl3pPr>
            <a:lvl4pPr>
              <a:defRPr sz="2000">
                <a:latin typeface="Arial"/>
              </a:defRPr>
            </a:lvl4pPr>
            <a:lvl5pPr>
              <a:defRPr sz="2000">
                <a:latin typeface="Aria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D3960867-AC12-4900-8472-A5A192ABC5B0}"/>
              </a:ext>
            </a:extLst>
          </p:cNvPr>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AE366BB7-ECEE-D347-9903-ED8786F5B89E}" type="datetimeFigureOut">
              <a:rPr lang="en-US" smtClean="0"/>
              <a:t>3/14/2019</a:t>
            </a:fld>
            <a:endParaRPr lang="en-US"/>
          </a:p>
        </p:txBody>
      </p:sp>
      <p:sp>
        <p:nvSpPr>
          <p:cNvPr id="6" name="Footer Placeholder 5">
            <a:extLst>
              <a:ext uri="{FF2B5EF4-FFF2-40B4-BE49-F238E27FC236}">
                <a16:creationId xmlns:a16="http://schemas.microsoft.com/office/drawing/2014/main" xmlns="" id="{E7A1A044-94C9-4442-A097-1B7DE67BD59E}"/>
              </a:ext>
            </a:extLst>
          </p:cNvPr>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a:p>
        </p:txBody>
      </p:sp>
      <p:sp>
        <p:nvSpPr>
          <p:cNvPr id="7" name="Slide Number Placeholder 6">
            <a:extLst>
              <a:ext uri="{FF2B5EF4-FFF2-40B4-BE49-F238E27FC236}">
                <a16:creationId xmlns:a16="http://schemas.microsoft.com/office/drawing/2014/main" xmlns="" id="{13F0C188-8F16-40BD-92EE-E789CF3AC67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E002703-5117-D345-845D-2DE2A1CFDBFB}" type="slidenum">
              <a:rPr lang="en-US" smtClean="0"/>
              <a:t>‹#›</a:t>
            </a:fld>
            <a:endParaRPr lang="en-US"/>
          </a:p>
        </p:txBody>
      </p:sp>
    </p:spTree>
    <p:extLst>
      <p:ext uri="{BB962C8B-B14F-4D97-AF65-F5344CB8AC3E}">
        <p14:creationId xmlns:p14="http://schemas.microsoft.com/office/powerpoint/2010/main" val="3655231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0CE45AEC-76E3-499B-87A9-607830C765A4}" type="datetimeFigureOut">
              <a:rPr lang="en-US" smtClean="0"/>
              <a:t>3/14/2019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1DF3FE13-ACA0-4E55-98C3-F22223554B7F}" type="slidenum">
              <a:rPr lang="en-US" smtClean="0"/>
              <a:t>‹#›</a:t>
            </a:fld>
            <a:endParaRPr lang="en-US"/>
          </a:p>
        </p:txBody>
      </p:sp>
    </p:spTree>
    <p:extLst>
      <p:ext uri="{BB962C8B-B14F-4D97-AF65-F5344CB8AC3E}">
        <p14:creationId xmlns:p14="http://schemas.microsoft.com/office/powerpoint/2010/main" val="30282186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1ABA9901-981C-4CCD-B69F-496EAEDAAE88}"/>
              </a:ext>
            </a:extLst>
          </p:cNvPr>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AE366BB7-ECEE-D347-9903-ED8786F5B89E}" type="datetimeFigureOut">
              <a:rPr lang="en-US" smtClean="0"/>
              <a:t>3/14/2019</a:t>
            </a:fld>
            <a:endParaRPr lang="en-US"/>
          </a:p>
        </p:txBody>
      </p:sp>
      <p:sp>
        <p:nvSpPr>
          <p:cNvPr id="6" name="Footer Placeholder 5">
            <a:extLst>
              <a:ext uri="{FF2B5EF4-FFF2-40B4-BE49-F238E27FC236}">
                <a16:creationId xmlns:a16="http://schemas.microsoft.com/office/drawing/2014/main" xmlns="" id="{7DF30F8A-F3B2-44C5-B035-748B2C8548F4}"/>
              </a:ext>
            </a:extLst>
          </p:cNvPr>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a:p>
        </p:txBody>
      </p:sp>
      <p:sp>
        <p:nvSpPr>
          <p:cNvPr id="7" name="Slide Number Placeholder 6">
            <a:extLst>
              <a:ext uri="{FF2B5EF4-FFF2-40B4-BE49-F238E27FC236}">
                <a16:creationId xmlns:a16="http://schemas.microsoft.com/office/drawing/2014/main" xmlns="" id="{5BF056CC-D84A-4910-B683-90ED9C3BFD3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E002703-5117-D345-845D-2DE2A1CFDBFB}" type="slidenum">
              <a:rPr lang="en-US" smtClean="0"/>
              <a:t>‹#›</a:t>
            </a:fld>
            <a:endParaRPr lang="en-US"/>
          </a:p>
        </p:txBody>
      </p:sp>
    </p:spTree>
    <p:extLst>
      <p:ext uri="{BB962C8B-B14F-4D97-AF65-F5344CB8AC3E}">
        <p14:creationId xmlns:p14="http://schemas.microsoft.com/office/powerpoint/2010/main" val="31294219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9B5930B8-F74B-4228-8438-C3949BEF2C8C}"/>
              </a:ext>
            </a:extLst>
          </p:cNvPr>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AE366BB7-ECEE-D347-9903-ED8786F5B89E}" type="datetimeFigureOut">
              <a:rPr lang="en-US" smtClean="0"/>
              <a:t>3/14/2019</a:t>
            </a:fld>
            <a:endParaRPr lang="en-US"/>
          </a:p>
        </p:txBody>
      </p:sp>
      <p:sp>
        <p:nvSpPr>
          <p:cNvPr id="5" name="Footer Placeholder 4">
            <a:extLst>
              <a:ext uri="{FF2B5EF4-FFF2-40B4-BE49-F238E27FC236}">
                <a16:creationId xmlns:a16="http://schemas.microsoft.com/office/drawing/2014/main" xmlns="" id="{091F9255-DB4F-4CA9-9AA2-F35FAA224E9E}"/>
              </a:ext>
            </a:extLst>
          </p:cNvPr>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a:p>
        </p:txBody>
      </p:sp>
      <p:sp>
        <p:nvSpPr>
          <p:cNvPr id="6" name="Slide Number Placeholder 5">
            <a:extLst>
              <a:ext uri="{FF2B5EF4-FFF2-40B4-BE49-F238E27FC236}">
                <a16:creationId xmlns:a16="http://schemas.microsoft.com/office/drawing/2014/main" xmlns="" id="{934033DE-024F-41CE-9B3F-C7442A9F01A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E002703-5117-D345-845D-2DE2A1CFDBFB}" type="slidenum">
              <a:rPr lang="en-US" smtClean="0"/>
              <a:t>‹#›</a:t>
            </a:fld>
            <a:endParaRPr lang="en-US"/>
          </a:p>
        </p:txBody>
      </p:sp>
    </p:spTree>
    <p:extLst>
      <p:ext uri="{BB962C8B-B14F-4D97-AF65-F5344CB8AC3E}">
        <p14:creationId xmlns:p14="http://schemas.microsoft.com/office/powerpoint/2010/main" val="21182192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Aria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C5D9A76C-16C6-40DA-A186-A1CC7583F150}"/>
              </a:ext>
            </a:extLst>
          </p:cNvPr>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AE366BB7-ECEE-D347-9903-ED8786F5B89E}" type="datetimeFigureOut">
              <a:rPr lang="en-US" smtClean="0"/>
              <a:t>3/14/2019</a:t>
            </a:fld>
            <a:endParaRPr lang="en-US"/>
          </a:p>
        </p:txBody>
      </p:sp>
      <p:sp>
        <p:nvSpPr>
          <p:cNvPr id="5" name="Footer Placeholder 4">
            <a:extLst>
              <a:ext uri="{FF2B5EF4-FFF2-40B4-BE49-F238E27FC236}">
                <a16:creationId xmlns:a16="http://schemas.microsoft.com/office/drawing/2014/main" xmlns="" id="{A25AEADA-B89C-415A-B483-30D833844FEF}"/>
              </a:ext>
            </a:extLst>
          </p:cNvPr>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a:p>
        </p:txBody>
      </p:sp>
      <p:sp>
        <p:nvSpPr>
          <p:cNvPr id="6" name="Slide Number Placeholder 5">
            <a:extLst>
              <a:ext uri="{FF2B5EF4-FFF2-40B4-BE49-F238E27FC236}">
                <a16:creationId xmlns:a16="http://schemas.microsoft.com/office/drawing/2014/main" xmlns="" id="{64A4E254-77AA-49E8-9E5E-64A3328237DA}"/>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E002703-5117-D345-845D-2DE2A1CFDBFB}" type="slidenum">
              <a:rPr lang="en-US" smtClean="0"/>
              <a:t>‹#›</a:t>
            </a:fld>
            <a:endParaRPr lang="en-US"/>
          </a:p>
        </p:txBody>
      </p:sp>
    </p:spTree>
    <p:extLst>
      <p:ext uri="{BB962C8B-B14F-4D97-AF65-F5344CB8AC3E}">
        <p14:creationId xmlns:p14="http://schemas.microsoft.com/office/powerpoint/2010/main" val="22492698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9D91820A-CCE3-4E5C-B9F6-F7042E7A73F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96BB67F1-6A3B-4FE6-8B94-353A99095C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04C29BB-C4E9-470F-AA21-B0C1BA1709F8}"/>
              </a:ext>
            </a:extLst>
          </p:cNvPr>
          <p:cNvSpPr>
            <a:spLocks noGrp="1"/>
          </p:cNvSpPr>
          <p:nvPr>
            <p:ph type="sldNum" sz="quarter" idx="12"/>
          </p:nvPr>
        </p:nvSpPr>
        <p:spPr/>
        <p:txBody>
          <a:bodyPr/>
          <a:lstStyle>
            <a:lvl1pPr>
              <a:defRPr/>
            </a:lvl1pPr>
          </a:lstStyle>
          <a:p>
            <a:pPr>
              <a:defRPr/>
            </a:pPr>
            <a:fld id="{6FAA9119-6422-4DB3-8EA1-C2B26FFC67B6}" type="slidenum">
              <a:rPr lang="en-US" altLang="en-US"/>
              <a:pPr>
                <a:defRPr/>
              </a:pPr>
              <a:t>‹#›</a:t>
            </a:fld>
            <a:endParaRPr lang="en-US" altLang="en-US" dirty="0"/>
          </a:p>
        </p:txBody>
      </p:sp>
    </p:spTree>
    <p:extLst>
      <p:ext uri="{BB962C8B-B14F-4D97-AF65-F5344CB8AC3E}">
        <p14:creationId xmlns:p14="http://schemas.microsoft.com/office/powerpoint/2010/main" val="5209941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7723A6-2024-4967-B89F-65BD9AAC45D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EDC9C6C6-1D27-4F84-AFC6-C0C60E0E6E5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EDB7398F-A6EC-4CC7-A5CE-B8E324AA7911}"/>
              </a:ext>
            </a:extLst>
          </p:cNvPr>
          <p:cNvSpPr>
            <a:spLocks noGrp="1"/>
          </p:cNvSpPr>
          <p:nvPr>
            <p:ph type="sldNum" sz="quarter" idx="12"/>
          </p:nvPr>
        </p:nvSpPr>
        <p:spPr/>
        <p:txBody>
          <a:bodyPr/>
          <a:lstStyle>
            <a:lvl1pPr>
              <a:defRPr/>
            </a:lvl1pPr>
          </a:lstStyle>
          <a:p>
            <a:pPr>
              <a:defRPr/>
            </a:pPr>
            <a:fld id="{D0E5AE4D-761E-4E12-A694-DD59CE0A96BB}" type="slidenum">
              <a:rPr lang="en-US" altLang="en-US"/>
              <a:pPr>
                <a:defRPr/>
              </a:pPr>
              <a:t>‹#›</a:t>
            </a:fld>
            <a:endParaRPr lang="en-US" altLang="en-US" dirty="0"/>
          </a:p>
        </p:txBody>
      </p:sp>
    </p:spTree>
    <p:extLst>
      <p:ext uri="{BB962C8B-B14F-4D97-AF65-F5344CB8AC3E}">
        <p14:creationId xmlns:p14="http://schemas.microsoft.com/office/powerpoint/2010/main" val="39722361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63FC459-FFFF-4B9D-96E4-E46D6554E54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F56F106-1335-416F-BCD3-B58531B8B0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C49F4478-29DC-40B7-9ED5-BC8AD44E18FA}"/>
              </a:ext>
            </a:extLst>
          </p:cNvPr>
          <p:cNvSpPr>
            <a:spLocks noGrp="1"/>
          </p:cNvSpPr>
          <p:nvPr>
            <p:ph type="sldNum" sz="quarter" idx="12"/>
          </p:nvPr>
        </p:nvSpPr>
        <p:spPr/>
        <p:txBody>
          <a:bodyPr/>
          <a:lstStyle>
            <a:lvl1pPr>
              <a:defRPr/>
            </a:lvl1pPr>
          </a:lstStyle>
          <a:p>
            <a:pPr>
              <a:defRPr/>
            </a:pPr>
            <a:fld id="{45BB1557-B388-462A-951D-7F663085036D}" type="slidenum">
              <a:rPr lang="en-US" altLang="en-US"/>
              <a:pPr>
                <a:defRPr/>
              </a:pPr>
              <a:t>‹#›</a:t>
            </a:fld>
            <a:endParaRPr lang="en-US" altLang="en-US" dirty="0"/>
          </a:p>
        </p:txBody>
      </p:sp>
    </p:spTree>
    <p:extLst>
      <p:ext uri="{BB962C8B-B14F-4D97-AF65-F5344CB8AC3E}">
        <p14:creationId xmlns:p14="http://schemas.microsoft.com/office/powerpoint/2010/main" val="4071981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68B8AA71-3D9A-4F39-8A21-F6E3388A3A1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ABB83680-FC01-4258-A3C3-F31DBFB8C67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5C9D75CA-20E3-45A1-97EC-47CD09E16F00}"/>
              </a:ext>
            </a:extLst>
          </p:cNvPr>
          <p:cNvSpPr>
            <a:spLocks noGrp="1"/>
          </p:cNvSpPr>
          <p:nvPr>
            <p:ph type="sldNum" sz="quarter" idx="12"/>
          </p:nvPr>
        </p:nvSpPr>
        <p:spPr/>
        <p:txBody>
          <a:bodyPr/>
          <a:lstStyle>
            <a:lvl1pPr>
              <a:defRPr/>
            </a:lvl1pPr>
          </a:lstStyle>
          <a:p>
            <a:pPr>
              <a:defRPr/>
            </a:pPr>
            <a:fld id="{44FAB671-7AA5-443B-862D-F68E0330405E}" type="slidenum">
              <a:rPr lang="en-US" altLang="en-US"/>
              <a:pPr>
                <a:defRPr/>
              </a:pPr>
              <a:t>‹#›</a:t>
            </a:fld>
            <a:endParaRPr lang="en-US" altLang="en-US" dirty="0"/>
          </a:p>
        </p:txBody>
      </p:sp>
    </p:spTree>
    <p:extLst>
      <p:ext uri="{BB962C8B-B14F-4D97-AF65-F5344CB8AC3E}">
        <p14:creationId xmlns:p14="http://schemas.microsoft.com/office/powerpoint/2010/main" val="21339048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3B933BA9-1367-4E34-8C91-2A6BB019AA26}"/>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B06DB4CC-7E43-41B9-802C-0A4A6265190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BE89088E-B5B8-4316-A4B4-186A2BBE4E6B}"/>
              </a:ext>
            </a:extLst>
          </p:cNvPr>
          <p:cNvSpPr>
            <a:spLocks noGrp="1"/>
          </p:cNvSpPr>
          <p:nvPr>
            <p:ph type="sldNum" sz="quarter" idx="12"/>
          </p:nvPr>
        </p:nvSpPr>
        <p:spPr/>
        <p:txBody>
          <a:bodyPr/>
          <a:lstStyle>
            <a:lvl1pPr>
              <a:defRPr/>
            </a:lvl1pPr>
          </a:lstStyle>
          <a:p>
            <a:pPr>
              <a:defRPr/>
            </a:pPr>
            <a:fld id="{D65975DB-2CA3-44B6-8AFC-A3002DF054B5}" type="slidenum">
              <a:rPr lang="en-US" altLang="en-US"/>
              <a:pPr>
                <a:defRPr/>
              </a:pPr>
              <a:t>‹#›</a:t>
            </a:fld>
            <a:endParaRPr lang="en-US" altLang="en-US" dirty="0"/>
          </a:p>
        </p:txBody>
      </p:sp>
    </p:spTree>
    <p:extLst>
      <p:ext uri="{BB962C8B-B14F-4D97-AF65-F5344CB8AC3E}">
        <p14:creationId xmlns:p14="http://schemas.microsoft.com/office/powerpoint/2010/main" val="20178453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D1AFF143-D77D-43D4-85B8-45AFC1EC5E8F}"/>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6D19E021-702A-4F09-8C45-282572953B8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B00B9BEF-43C5-4220-87BC-D128022B0916}"/>
              </a:ext>
            </a:extLst>
          </p:cNvPr>
          <p:cNvSpPr>
            <a:spLocks noGrp="1"/>
          </p:cNvSpPr>
          <p:nvPr>
            <p:ph type="sldNum" sz="quarter" idx="12"/>
          </p:nvPr>
        </p:nvSpPr>
        <p:spPr/>
        <p:txBody>
          <a:bodyPr/>
          <a:lstStyle>
            <a:lvl1pPr>
              <a:defRPr/>
            </a:lvl1pPr>
          </a:lstStyle>
          <a:p>
            <a:pPr>
              <a:defRPr/>
            </a:pPr>
            <a:fld id="{D87D638A-761F-4D41-B360-0CF45A59A8B7}" type="slidenum">
              <a:rPr lang="en-US" altLang="en-US"/>
              <a:pPr>
                <a:defRPr/>
              </a:pPr>
              <a:t>‹#›</a:t>
            </a:fld>
            <a:endParaRPr lang="en-US" altLang="en-US" dirty="0"/>
          </a:p>
        </p:txBody>
      </p:sp>
    </p:spTree>
    <p:extLst>
      <p:ext uri="{BB962C8B-B14F-4D97-AF65-F5344CB8AC3E}">
        <p14:creationId xmlns:p14="http://schemas.microsoft.com/office/powerpoint/2010/main" val="723004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73772DD0-C555-4F8E-A410-795DB1691379}"/>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4B8A5079-D042-4F61-84DF-85E707E99E7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11191B52-FF53-45E2-B74F-3F392F2096AC}"/>
              </a:ext>
            </a:extLst>
          </p:cNvPr>
          <p:cNvSpPr>
            <a:spLocks noGrp="1"/>
          </p:cNvSpPr>
          <p:nvPr>
            <p:ph type="sldNum" sz="quarter" idx="12"/>
          </p:nvPr>
        </p:nvSpPr>
        <p:spPr/>
        <p:txBody>
          <a:bodyPr/>
          <a:lstStyle>
            <a:lvl1pPr>
              <a:defRPr/>
            </a:lvl1pPr>
          </a:lstStyle>
          <a:p>
            <a:pPr>
              <a:defRPr/>
            </a:pPr>
            <a:fld id="{E650CA9B-2F1B-499B-B3E3-990DE6C820FD}" type="slidenum">
              <a:rPr lang="en-US" altLang="en-US"/>
              <a:pPr>
                <a:defRPr/>
              </a:pPr>
              <a:t>‹#›</a:t>
            </a:fld>
            <a:endParaRPr lang="en-US" altLang="en-US" dirty="0"/>
          </a:p>
        </p:txBody>
      </p:sp>
    </p:spTree>
    <p:extLst>
      <p:ext uri="{BB962C8B-B14F-4D97-AF65-F5344CB8AC3E}">
        <p14:creationId xmlns:p14="http://schemas.microsoft.com/office/powerpoint/2010/main" val="3807414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a:defRPr>
            </a:lvl1pPr>
          </a:lstStyle>
          <a:p>
            <a:r>
              <a:rPr lang="en-US"/>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0CE45AEC-76E3-499B-87A9-607830C765A4}" type="datetimeFigureOut">
              <a:rPr lang="en-US" smtClean="0"/>
              <a:t>3/14/2019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1DF3FE13-ACA0-4E55-98C3-F22223554B7F}" type="slidenum">
              <a:rPr lang="en-US" smtClean="0"/>
              <a:t>‹#›</a:t>
            </a:fld>
            <a:endParaRPr lang="en-US"/>
          </a:p>
        </p:txBody>
      </p:sp>
    </p:spTree>
    <p:extLst>
      <p:ext uri="{BB962C8B-B14F-4D97-AF65-F5344CB8AC3E}">
        <p14:creationId xmlns:p14="http://schemas.microsoft.com/office/powerpoint/2010/main" val="25828733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98DCCDD0-CB7B-4858-A818-5EB390CCBDF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EA09A631-A0DC-491E-B8F6-D67CF0D7596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375753A2-628A-480C-BBD0-F6AF6FF7A33C}"/>
              </a:ext>
            </a:extLst>
          </p:cNvPr>
          <p:cNvSpPr>
            <a:spLocks noGrp="1"/>
          </p:cNvSpPr>
          <p:nvPr>
            <p:ph type="sldNum" sz="quarter" idx="12"/>
          </p:nvPr>
        </p:nvSpPr>
        <p:spPr/>
        <p:txBody>
          <a:bodyPr/>
          <a:lstStyle>
            <a:lvl1pPr>
              <a:defRPr/>
            </a:lvl1pPr>
          </a:lstStyle>
          <a:p>
            <a:pPr>
              <a:defRPr/>
            </a:pPr>
            <a:fld id="{92C99C74-FDBF-4BED-9C1B-A2BABE89FD2D}" type="slidenum">
              <a:rPr lang="en-US" altLang="en-US"/>
              <a:pPr>
                <a:defRPr/>
              </a:pPr>
              <a:t>‹#›</a:t>
            </a:fld>
            <a:endParaRPr lang="en-US" altLang="en-US" dirty="0"/>
          </a:p>
        </p:txBody>
      </p:sp>
    </p:spTree>
    <p:extLst>
      <p:ext uri="{BB962C8B-B14F-4D97-AF65-F5344CB8AC3E}">
        <p14:creationId xmlns:p14="http://schemas.microsoft.com/office/powerpoint/2010/main" val="40182129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A84B8054-63B2-415F-BBD8-BF8FE14E348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28F8A57B-68FF-455C-A748-995E2B67E2D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155A5F3A-16C2-4805-98A1-8357368EF1F8}"/>
              </a:ext>
            </a:extLst>
          </p:cNvPr>
          <p:cNvSpPr>
            <a:spLocks noGrp="1"/>
          </p:cNvSpPr>
          <p:nvPr>
            <p:ph type="sldNum" sz="quarter" idx="12"/>
          </p:nvPr>
        </p:nvSpPr>
        <p:spPr/>
        <p:txBody>
          <a:bodyPr/>
          <a:lstStyle>
            <a:lvl1pPr>
              <a:defRPr/>
            </a:lvl1pPr>
          </a:lstStyle>
          <a:p>
            <a:pPr>
              <a:defRPr/>
            </a:pPr>
            <a:fld id="{B3887E90-1B50-4B5C-9087-2EB44998AF8F}" type="slidenum">
              <a:rPr lang="en-US" altLang="en-US"/>
              <a:pPr>
                <a:defRPr/>
              </a:pPr>
              <a:t>‹#›</a:t>
            </a:fld>
            <a:endParaRPr lang="en-US" altLang="en-US" dirty="0"/>
          </a:p>
        </p:txBody>
      </p:sp>
    </p:spTree>
    <p:extLst>
      <p:ext uri="{BB962C8B-B14F-4D97-AF65-F5344CB8AC3E}">
        <p14:creationId xmlns:p14="http://schemas.microsoft.com/office/powerpoint/2010/main" val="6653285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0A77C09-15E1-4BC3-90CC-A244A95F6E9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F9436E1-019A-4DED-A8B0-FFB95FED83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07DAD954-47AB-4956-B7A7-B928E2604016}"/>
              </a:ext>
            </a:extLst>
          </p:cNvPr>
          <p:cNvSpPr>
            <a:spLocks noGrp="1"/>
          </p:cNvSpPr>
          <p:nvPr>
            <p:ph type="sldNum" sz="quarter" idx="12"/>
          </p:nvPr>
        </p:nvSpPr>
        <p:spPr/>
        <p:txBody>
          <a:bodyPr/>
          <a:lstStyle>
            <a:lvl1pPr>
              <a:defRPr/>
            </a:lvl1pPr>
          </a:lstStyle>
          <a:p>
            <a:pPr>
              <a:defRPr/>
            </a:pPr>
            <a:fld id="{9525A7B3-75B6-42BA-9AE8-1741D08FD33E}" type="slidenum">
              <a:rPr lang="en-US" altLang="en-US"/>
              <a:pPr>
                <a:defRPr/>
              </a:pPr>
              <a:t>‹#›</a:t>
            </a:fld>
            <a:endParaRPr lang="en-US" altLang="en-US" dirty="0"/>
          </a:p>
        </p:txBody>
      </p:sp>
    </p:spTree>
    <p:extLst>
      <p:ext uri="{BB962C8B-B14F-4D97-AF65-F5344CB8AC3E}">
        <p14:creationId xmlns:p14="http://schemas.microsoft.com/office/powerpoint/2010/main" val="15039725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BA61F6D-95A4-418E-856C-6BEFD2115C0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461B177A-2ABC-4FCF-9143-9E6A7322F77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041A1742-505D-4FF1-9929-7C556936AF61}"/>
              </a:ext>
            </a:extLst>
          </p:cNvPr>
          <p:cNvSpPr>
            <a:spLocks noGrp="1"/>
          </p:cNvSpPr>
          <p:nvPr>
            <p:ph type="sldNum" sz="quarter" idx="12"/>
          </p:nvPr>
        </p:nvSpPr>
        <p:spPr/>
        <p:txBody>
          <a:bodyPr/>
          <a:lstStyle>
            <a:lvl1pPr>
              <a:defRPr/>
            </a:lvl1pPr>
          </a:lstStyle>
          <a:p>
            <a:pPr>
              <a:defRPr/>
            </a:pPr>
            <a:fld id="{8837388F-7FF3-4193-95C3-0CC2F38591B9}" type="slidenum">
              <a:rPr lang="en-US" altLang="en-US"/>
              <a:pPr>
                <a:defRPr/>
              </a:pPr>
              <a:t>‹#›</a:t>
            </a:fld>
            <a:endParaRPr lang="en-US" altLang="en-US" dirty="0"/>
          </a:p>
        </p:txBody>
      </p:sp>
    </p:spTree>
    <p:extLst>
      <p:ext uri="{BB962C8B-B14F-4D97-AF65-F5344CB8AC3E}">
        <p14:creationId xmlns:p14="http://schemas.microsoft.com/office/powerpoint/2010/main" val="34525660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9B699FD5-D371-459A-9F57-1505969DC27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9714533F-D6D9-4C62-A1C6-66494E36932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12E0F00D-E457-45C5-AED0-4DA1939240B9}"/>
              </a:ext>
            </a:extLst>
          </p:cNvPr>
          <p:cNvSpPr>
            <a:spLocks noGrp="1"/>
          </p:cNvSpPr>
          <p:nvPr>
            <p:ph type="sldNum" sz="quarter" idx="12"/>
          </p:nvPr>
        </p:nvSpPr>
        <p:spPr/>
        <p:txBody>
          <a:bodyPr/>
          <a:lstStyle>
            <a:lvl1pPr>
              <a:defRPr/>
            </a:lvl1pPr>
          </a:lstStyle>
          <a:p>
            <a:pPr>
              <a:defRPr/>
            </a:pPr>
            <a:fld id="{FB35864F-E6CD-46E4-8240-E749AE987EFC}" type="slidenum">
              <a:rPr lang="en-US" altLang="en-US"/>
              <a:pPr>
                <a:defRPr/>
              </a:pPr>
              <a:t>‹#›</a:t>
            </a:fld>
            <a:endParaRPr lang="en-US" altLang="en-US" dirty="0"/>
          </a:p>
        </p:txBody>
      </p:sp>
    </p:spTree>
    <p:extLst>
      <p:ext uri="{BB962C8B-B14F-4D97-AF65-F5344CB8AC3E}">
        <p14:creationId xmlns:p14="http://schemas.microsoft.com/office/powerpoint/2010/main" val="14476183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63E0F03-0BAB-4158-8C0B-BCAE042B469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360598B9-3B71-4708-B55D-141BE2B3952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D5E3E7D-E4D2-4AEB-824E-64A97AFF1BFA}"/>
              </a:ext>
            </a:extLst>
          </p:cNvPr>
          <p:cNvSpPr>
            <a:spLocks noGrp="1"/>
          </p:cNvSpPr>
          <p:nvPr>
            <p:ph type="sldNum" sz="quarter" idx="12"/>
          </p:nvPr>
        </p:nvSpPr>
        <p:spPr/>
        <p:txBody>
          <a:bodyPr/>
          <a:lstStyle>
            <a:lvl1pPr>
              <a:defRPr/>
            </a:lvl1pPr>
          </a:lstStyle>
          <a:p>
            <a:pPr>
              <a:defRPr/>
            </a:pPr>
            <a:fld id="{23018460-EF70-4CC0-8483-823C3B107B43}" type="slidenum">
              <a:rPr lang="en-US" altLang="en-US"/>
              <a:pPr>
                <a:defRPr/>
              </a:pPr>
              <a:t>‹#›</a:t>
            </a:fld>
            <a:endParaRPr lang="en-US" altLang="en-US" dirty="0"/>
          </a:p>
        </p:txBody>
      </p:sp>
    </p:spTree>
    <p:extLst>
      <p:ext uri="{BB962C8B-B14F-4D97-AF65-F5344CB8AC3E}">
        <p14:creationId xmlns:p14="http://schemas.microsoft.com/office/powerpoint/2010/main" val="6302593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DD5DC34-5C7D-4AFC-9CD2-01C924BCF66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0EE49920-73B5-425B-A1DB-E493B8916F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60F25204-9D6C-4D49-B26D-1F99F630B570}"/>
              </a:ext>
            </a:extLst>
          </p:cNvPr>
          <p:cNvSpPr>
            <a:spLocks noGrp="1"/>
          </p:cNvSpPr>
          <p:nvPr>
            <p:ph type="sldNum" sz="quarter" idx="12"/>
          </p:nvPr>
        </p:nvSpPr>
        <p:spPr/>
        <p:txBody>
          <a:bodyPr/>
          <a:lstStyle>
            <a:lvl1pPr>
              <a:defRPr/>
            </a:lvl1pPr>
          </a:lstStyle>
          <a:p>
            <a:pPr>
              <a:defRPr/>
            </a:pPr>
            <a:fld id="{8E1F2B1B-B81D-482B-9F53-A98A9D5F5DB2}" type="slidenum">
              <a:rPr lang="en-US" altLang="en-US"/>
              <a:pPr>
                <a:defRPr/>
              </a:pPr>
              <a:t>‹#›</a:t>
            </a:fld>
            <a:endParaRPr lang="en-US" altLang="en-US" dirty="0"/>
          </a:p>
        </p:txBody>
      </p:sp>
    </p:spTree>
    <p:extLst>
      <p:ext uri="{BB962C8B-B14F-4D97-AF65-F5344CB8AC3E}">
        <p14:creationId xmlns:p14="http://schemas.microsoft.com/office/powerpoint/2010/main" val="32371015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8F3D6B59-0BD7-4343-A73C-33A57B4BD45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EFFD4308-680A-4D83-9699-7E94056ECED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91ED7876-829C-43FC-BF2B-67BC906705DC}"/>
              </a:ext>
            </a:extLst>
          </p:cNvPr>
          <p:cNvSpPr>
            <a:spLocks noGrp="1"/>
          </p:cNvSpPr>
          <p:nvPr>
            <p:ph type="sldNum" sz="quarter" idx="12"/>
          </p:nvPr>
        </p:nvSpPr>
        <p:spPr/>
        <p:txBody>
          <a:bodyPr/>
          <a:lstStyle>
            <a:lvl1pPr>
              <a:defRPr/>
            </a:lvl1pPr>
          </a:lstStyle>
          <a:p>
            <a:pPr>
              <a:defRPr/>
            </a:pPr>
            <a:fld id="{0614E9F8-F33E-4D44-9BC7-C7EC1CE043F6}" type="slidenum">
              <a:rPr lang="en-US" altLang="en-US"/>
              <a:pPr>
                <a:defRPr/>
              </a:pPr>
              <a:t>‹#›</a:t>
            </a:fld>
            <a:endParaRPr lang="en-US" altLang="en-US" dirty="0"/>
          </a:p>
        </p:txBody>
      </p:sp>
    </p:spTree>
    <p:extLst>
      <p:ext uri="{BB962C8B-B14F-4D97-AF65-F5344CB8AC3E}">
        <p14:creationId xmlns:p14="http://schemas.microsoft.com/office/powerpoint/2010/main" val="26026684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616BBAE8-15EA-4091-A8DA-A7CCE35B9A95}"/>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2CDBD035-CFBD-4263-8370-78FE28537F0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44C0E754-A6AF-4D41-93E7-603A45B9387F}"/>
              </a:ext>
            </a:extLst>
          </p:cNvPr>
          <p:cNvSpPr>
            <a:spLocks noGrp="1"/>
          </p:cNvSpPr>
          <p:nvPr>
            <p:ph type="sldNum" sz="quarter" idx="12"/>
          </p:nvPr>
        </p:nvSpPr>
        <p:spPr/>
        <p:txBody>
          <a:bodyPr/>
          <a:lstStyle>
            <a:lvl1pPr>
              <a:defRPr/>
            </a:lvl1pPr>
          </a:lstStyle>
          <a:p>
            <a:pPr>
              <a:defRPr/>
            </a:pPr>
            <a:fld id="{5977E2A5-4085-4511-8F38-253C137F1B87}" type="slidenum">
              <a:rPr lang="en-US" altLang="en-US"/>
              <a:pPr>
                <a:defRPr/>
              </a:pPr>
              <a:t>‹#›</a:t>
            </a:fld>
            <a:endParaRPr lang="en-US" altLang="en-US" dirty="0"/>
          </a:p>
        </p:txBody>
      </p:sp>
    </p:spTree>
    <p:extLst>
      <p:ext uri="{BB962C8B-B14F-4D97-AF65-F5344CB8AC3E}">
        <p14:creationId xmlns:p14="http://schemas.microsoft.com/office/powerpoint/2010/main" val="31793496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EF6AB607-98EE-4E8D-A6BD-842E2E40ABCC}"/>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184DCA36-B06C-413D-A3DE-64F1762387A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9B030B10-D577-48A2-8A1D-BAA8D4E85EB5}"/>
              </a:ext>
            </a:extLst>
          </p:cNvPr>
          <p:cNvSpPr>
            <a:spLocks noGrp="1"/>
          </p:cNvSpPr>
          <p:nvPr>
            <p:ph type="sldNum" sz="quarter" idx="12"/>
          </p:nvPr>
        </p:nvSpPr>
        <p:spPr/>
        <p:txBody>
          <a:bodyPr/>
          <a:lstStyle>
            <a:lvl1pPr>
              <a:defRPr/>
            </a:lvl1pPr>
          </a:lstStyle>
          <a:p>
            <a:pPr>
              <a:defRPr/>
            </a:pPr>
            <a:fld id="{C612DD75-EF3D-4CF3-BD6D-1BF4FF4F798F}" type="slidenum">
              <a:rPr lang="en-US" altLang="en-US"/>
              <a:pPr>
                <a:defRPr/>
              </a:pPr>
              <a:t>‹#›</a:t>
            </a:fld>
            <a:endParaRPr lang="en-US" altLang="en-US" dirty="0"/>
          </a:p>
        </p:txBody>
      </p:sp>
    </p:spTree>
    <p:extLst>
      <p:ext uri="{BB962C8B-B14F-4D97-AF65-F5344CB8AC3E}">
        <p14:creationId xmlns:p14="http://schemas.microsoft.com/office/powerpoint/2010/main" val="1770301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0CE45AEC-76E3-499B-87A9-607830C765A4}" type="datetimeFigureOut">
              <a:rPr lang="en-US" smtClean="0"/>
              <a:t>3/14/2019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1DF3FE13-ACA0-4E55-98C3-F22223554B7F}" type="slidenum">
              <a:rPr lang="en-US" smtClean="0"/>
              <a:t>‹#›</a:t>
            </a:fld>
            <a:endParaRPr lang="en-US"/>
          </a:p>
        </p:txBody>
      </p:sp>
    </p:spTree>
    <p:extLst>
      <p:ext uri="{BB962C8B-B14F-4D97-AF65-F5344CB8AC3E}">
        <p14:creationId xmlns:p14="http://schemas.microsoft.com/office/powerpoint/2010/main" val="2396511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6E663D81-AD14-4F04-93F9-BB0BF0A86406}"/>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FF96AC21-8AEF-4BE7-8A22-46664F70E8A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50690745-8DEF-4014-A9F1-FB80EF3018F0}"/>
              </a:ext>
            </a:extLst>
          </p:cNvPr>
          <p:cNvSpPr>
            <a:spLocks noGrp="1"/>
          </p:cNvSpPr>
          <p:nvPr>
            <p:ph type="sldNum" sz="quarter" idx="12"/>
          </p:nvPr>
        </p:nvSpPr>
        <p:spPr/>
        <p:txBody>
          <a:bodyPr/>
          <a:lstStyle>
            <a:lvl1pPr>
              <a:defRPr/>
            </a:lvl1pPr>
          </a:lstStyle>
          <a:p>
            <a:pPr>
              <a:defRPr/>
            </a:pPr>
            <a:fld id="{F7DA794B-5149-4F04-BEF4-18FF301C5031}" type="slidenum">
              <a:rPr lang="en-US" altLang="en-US"/>
              <a:pPr>
                <a:defRPr/>
              </a:pPr>
              <a:t>‹#›</a:t>
            </a:fld>
            <a:endParaRPr lang="en-US" altLang="en-US" dirty="0"/>
          </a:p>
        </p:txBody>
      </p:sp>
    </p:spTree>
    <p:extLst>
      <p:ext uri="{BB962C8B-B14F-4D97-AF65-F5344CB8AC3E}">
        <p14:creationId xmlns:p14="http://schemas.microsoft.com/office/powerpoint/2010/main" val="3398455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22167A1C-515D-4156-9919-3B3FFDEC58A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A2BC2BAD-10D7-4824-BCA8-6D10C30C574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DB0B2B93-C9F8-44FD-A965-CBB7376CBDC5}"/>
              </a:ext>
            </a:extLst>
          </p:cNvPr>
          <p:cNvSpPr>
            <a:spLocks noGrp="1"/>
          </p:cNvSpPr>
          <p:nvPr>
            <p:ph type="sldNum" sz="quarter" idx="12"/>
          </p:nvPr>
        </p:nvSpPr>
        <p:spPr/>
        <p:txBody>
          <a:bodyPr/>
          <a:lstStyle>
            <a:lvl1pPr>
              <a:defRPr/>
            </a:lvl1pPr>
          </a:lstStyle>
          <a:p>
            <a:pPr>
              <a:defRPr/>
            </a:pPr>
            <a:fld id="{17B1D924-18F3-4802-B881-0E630487C442}" type="slidenum">
              <a:rPr lang="en-US" altLang="en-US"/>
              <a:pPr>
                <a:defRPr/>
              </a:pPr>
              <a:t>‹#›</a:t>
            </a:fld>
            <a:endParaRPr lang="en-US" altLang="en-US" dirty="0"/>
          </a:p>
        </p:txBody>
      </p:sp>
    </p:spTree>
    <p:extLst>
      <p:ext uri="{BB962C8B-B14F-4D97-AF65-F5344CB8AC3E}">
        <p14:creationId xmlns:p14="http://schemas.microsoft.com/office/powerpoint/2010/main" val="26614233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8FFC8426-0E64-43D5-8266-4AF573A247D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27F65730-47D2-4204-B0F9-F184C67A02A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CF025191-8DFC-4A47-8809-B93E15F4CA94}"/>
              </a:ext>
            </a:extLst>
          </p:cNvPr>
          <p:cNvSpPr>
            <a:spLocks noGrp="1"/>
          </p:cNvSpPr>
          <p:nvPr>
            <p:ph type="sldNum" sz="quarter" idx="12"/>
          </p:nvPr>
        </p:nvSpPr>
        <p:spPr/>
        <p:txBody>
          <a:bodyPr/>
          <a:lstStyle>
            <a:lvl1pPr>
              <a:defRPr/>
            </a:lvl1pPr>
          </a:lstStyle>
          <a:p>
            <a:pPr>
              <a:defRPr/>
            </a:pPr>
            <a:fld id="{B6004A99-69CE-4AF8-A070-E223F95BE63B}" type="slidenum">
              <a:rPr lang="en-US" altLang="en-US"/>
              <a:pPr>
                <a:defRPr/>
              </a:pPr>
              <a:t>‹#›</a:t>
            </a:fld>
            <a:endParaRPr lang="en-US" altLang="en-US" dirty="0"/>
          </a:p>
        </p:txBody>
      </p:sp>
    </p:spTree>
    <p:extLst>
      <p:ext uri="{BB962C8B-B14F-4D97-AF65-F5344CB8AC3E}">
        <p14:creationId xmlns:p14="http://schemas.microsoft.com/office/powerpoint/2010/main" val="32470227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CDE127-8FBB-49E9-A760-16A1AAC7152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F0F765E1-FE90-4791-B1B1-28414D2AB59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CD175ACD-4FD0-4FB5-9E02-E7DFCE44233F}"/>
              </a:ext>
            </a:extLst>
          </p:cNvPr>
          <p:cNvSpPr>
            <a:spLocks noGrp="1"/>
          </p:cNvSpPr>
          <p:nvPr>
            <p:ph type="sldNum" sz="quarter" idx="12"/>
          </p:nvPr>
        </p:nvSpPr>
        <p:spPr/>
        <p:txBody>
          <a:bodyPr/>
          <a:lstStyle>
            <a:lvl1pPr>
              <a:defRPr/>
            </a:lvl1pPr>
          </a:lstStyle>
          <a:p>
            <a:pPr>
              <a:defRPr/>
            </a:pPr>
            <a:fld id="{EB391890-9150-4525-8D32-EDCF7B0170DD}" type="slidenum">
              <a:rPr lang="en-US" altLang="en-US"/>
              <a:pPr>
                <a:defRPr/>
              </a:pPr>
              <a:t>‹#›</a:t>
            </a:fld>
            <a:endParaRPr lang="en-US" altLang="en-US" dirty="0"/>
          </a:p>
        </p:txBody>
      </p:sp>
    </p:spTree>
    <p:extLst>
      <p:ext uri="{BB962C8B-B14F-4D97-AF65-F5344CB8AC3E}">
        <p14:creationId xmlns:p14="http://schemas.microsoft.com/office/powerpoint/2010/main" val="1667450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E198255-3529-4C79-9B9D-B91D10431FD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1E1B930E-D596-437C-8F28-849915F4DA9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A38F12F-32AA-4E59-8FD2-5EA2C8CCDBEE}"/>
              </a:ext>
            </a:extLst>
          </p:cNvPr>
          <p:cNvSpPr>
            <a:spLocks noGrp="1"/>
          </p:cNvSpPr>
          <p:nvPr>
            <p:ph type="sldNum" sz="quarter" idx="12"/>
          </p:nvPr>
        </p:nvSpPr>
        <p:spPr/>
        <p:txBody>
          <a:bodyPr/>
          <a:lstStyle>
            <a:lvl1pPr>
              <a:defRPr/>
            </a:lvl1pPr>
          </a:lstStyle>
          <a:p>
            <a:pPr>
              <a:defRPr/>
            </a:pPr>
            <a:fld id="{78808517-0471-47CC-870F-30F42AFB3A89}" type="slidenum">
              <a:rPr lang="en-US" altLang="en-US"/>
              <a:pPr>
                <a:defRPr/>
              </a:pPr>
              <a:t>‹#›</a:t>
            </a:fld>
            <a:endParaRPr lang="en-US" altLang="en-US" dirty="0"/>
          </a:p>
        </p:txBody>
      </p:sp>
    </p:spTree>
    <p:extLst>
      <p:ext uri="{BB962C8B-B14F-4D97-AF65-F5344CB8AC3E}">
        <p14:creationId xmlns:p14="http://schemas.microsoft.com/office/powerpoint/2010/main" val="11077667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5B622E70-4AF2-402C-AD3A-E996F7B66949}"/>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877F0348-FEE5-46F9-9E0C-A1572780D25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5834E6D7-43A9-497F-ABF0-A7315D3E68D1}"/>
              </a:ext>
            </a:extLst>
          </p:cNvPr>
          <p:cNvSpPr>
            <a:spLocks noGrp="1"/>
          </p:cNvSpPr>
          <p:nvPr>
            <p:ph type="sldNum" sz="quarter" idx="12"/>
          </p:nvPr>
        </p:nvSpPr>
        <p:spPr/>
        <p:txBody>
          <a:bodyPr/>
          <a:lstStyle>
            <a:lvl1pPr>
              <a:defRPr/>
            </a:lvl1pPr>
          </a:lstStyle>
          <a:p>
            <a:pPr>
              <a:defRPr/>
            </a:pPr>
            <a:fld id="{DA7F494F-D509-4417-A9C0-BB856E348E9B}" type="slidenum">
              <a:rPr lang="en-US" altLang="en-US"/>
              <a:pPr>
                <a:defRPr/>
              </a:pPr>
              <a:t>‹#›</a:t>
            </a:fld>
            <a:endParaRPr lang="en-US" altLang="en-US" dirty="0"/>
          </a:p>
        </p:txBody>
      </p:sp>
    </p:spTree>
    <p:extLst>
      <p:ext uri="{BB962C8B-B14F-4D97-AF65-F5344CB8AC3E}">
        <p14:creationId xmlns:p14="http://schemas.microsoft.com/office/powerpoint/2010/main" val="957821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Arial"/>
              </a:defRPr>
            </a:lvl1pPr>
            <a:lvl2pPr>
              <a:defRPr sz="2800">
                <a:latin typeface="Arial"/>
              </a:defRPr>
            </a:lvl2pPr>
            <a:lvl3pPr>
              <a:defRPr sz="2400">
                <a:latin typeface="Arial"/>
              </a:defRPr>
            </a:lvl3pPr>
            <a:lvl4pPr>
              <a:defRPr sz="2000">
                <a:latin typeface="Arial"/>
              </a:defRPr>
            </a:lvl4pPr>
            <a:lvl5pPr>
              <a:defRPr sz="2000">
                <a:latin typeface="Aria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0CE45AEC-76E3-499B-87A9-607830C765A4}" type="datetimeFigureOut">
              <a:rPr lang="en-US" smtClean="0"/>
              <a:t>3/14/2019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1DF3FE13-ACA0-4E55-98C3-F22223554B7F}" type="slidenum">
              <a:rPr lang="en-US" smtClean="0"/>
              <a:t>‹#›</a:t>
            </a:fld>
            <a:endParaRPr lang="en-US"/>
          </a:p>
        </p:txBody>
      </p:sp>
    </p:spTree>
    <p:extLst>
      <p:ext uri="{BB962C8B-B14F-4D97-AF65-F5344CB8AC3E}">
        <p14:creationId xmlns:p14="http://schemas.microsoft.com/office/powerpoint/2010/main" val="2258099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2.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PP_WhiteBase_SloGo.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PP_BlueBase_SloGo.jpg">
            <a:extLst>
              <a:ext uri="{FF2B5EF4-FFF2-40B4-BE49-F238E27FC236}">
                <a16:creationId xmlns:a16="http://schemas.microsoft.com/office/drawing/2014/main" xmlns="" id="{843A2BDB-4258-4CEA-971B-DCA53BFF685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27966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366BB7-ECEE-D347-9903-ED8786F5B89E}" type="datetimeFigureOut">
              <a:rPr lang="en-US" smtClean="0"/>
              <a:t>3/14/2019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02703-5117-D345-845D-2DE2A1CFDBFB}" type="slidenum">
              <a:rPr lang="en-US" smtClean="0"/>
              <a:t>‹#›</a:t>
            </a:fld>
            <a:endParaRPr lang="en-US"/>
          </a:p>
        </p:txBody>
      </p:sp>
    </p:spTree>
    <p:extLst>
      <p:ext uri="{BB962C8B-B14F-4D97-AF65-F5344CB8AC3E}">
        <p14:creationId xmlns:p14="http://schemas.microsoft.com/office/powerpoint/2010/main" val="91603503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PP_WhiteBase_SloGo.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PP_BlueBase_SloGo.jpg">
            <a:extLst>
              <a:ext uri="{FF2B5EF4-FFF2-40B4-BE49-F238E27FC236}">
                <a16:creationId xmlns:a16="http://schemas.microsoft.com/office/drawing/2014/main" xmlns="" id="{C69825D2-B6BE-4BA4-8173-FED0657B998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228143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366BB7-ECEE-D347-9903-ED8786F5B89E}" type="datetimeFigureOut">
              <a:rPr lang="en-US" smtClean="0"/>
              <a:t>3/14/2019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02703-5117-D345-845D-2DE2A1CFDBFB}" type="slidenum">
              <a:rPr lang="en-US" smtClean="0"/>
              <a:t>‹#›</a:t>
            </a:fld>
            <a:endParaRPr lang="en-US"/>
          </a:p>
        </p:txBody>
      </p:sp>
    </p:spTree>
    <p:extLst>
      <p:ext uri="{BB962C8B-B14F-4D97-AF65-F5344CB8AC3E}">
        <p14:creationId xmlns:p14="http://schemas.microsoft.com/office/powerpoint/2010/main" val="123456648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P_WhiteBase_SloGo.jpg">
            <a:extLst>
              <a:ext uri="{FF2B5EF4-FFF2-40B4-BE49-F238E27FC236}">
                <a16:creationId xmlns:a16="http://schemas.microsoft.com/office/drawing/2014/main" xmlns="" id="{AF208D0E-F453-405F-AAB1-EA66C15590CB}"/>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1237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xmlns="" id="{28EBA6B7-96C5-4C26-AC9C-6C31970C474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xmlns="" id="{83C5B6AC-61C3-4CE8-BDC2-621B6ACC3B6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AEF4339C-3EEA-49D9-B4BC-EEFB895ACC0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xmlns="" id="{B0DCB791-13C3-45DD-AFD3-B13A37D5FC8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EE1C7557-E513-4249-9123-0EA9D816B60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16F33586-7A07-4D01-8CA2-680C08ED06CF}" type="slidenum">
              <a:rPr lang="en-US" altLang="en-US"/>
              <a:pPr>
                <a:defRPr/>
              </a:pPr>
              <a:t>‹#›</a:t>
            </a:fld>
            <a:endParaRPr lang="en-US" altLang="en-US" dirty="0"/>
          </a:p>
        </p:txBody>
      </p:sp>
    </p:spTree>
    <p:extLst>
      <p:ext uri="{BB962C8B-B14F-4D97-AF65-F5344CB8AC3E}">
        <p14:creationId xmlns:p14="http://schemas.microsoft.com/office/powerpoint/2010/main" val="245615204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xmlns="" id="{E7FD2BCA-6F59-4364-A74C-8D04EF02358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xmlns="" id="{FC15BEDB-07C4-4DCA-A920-31A09687BCB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2301033E-F543-4BF6-A748-B261A895F67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xmlns="" id="{1E38D72F-B98E-421E-9E50-72D061DD6FD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8699A8C6-788A-4286-8C73-75272A39DAB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21A06BFB-2D0E-4DAB-8B6A-69DFD021E3A7}" type="slidenum">
              <a:rPr lang="en-US" altLang="en-US"/>
              <a:pPr>
                <a:defRPr/>
              </a:pPr>
              <a:t>‹#›</a:t>
            </a:fld>
            <a:endParaRPr lang="en-US" altLang="en-US" dirty="0"/>
          </a:p>
        </p:txBody>
      </p:sp>
    </p:spTree>
    <p:extLst>
      <p:ext uri="{BB962C8B-B14F-4D97-AF65-F5344CB8AC3E}">
        <p14:creationId xmlns:p14="http://schemas.microsoft.com/office/powerpoint/2010/main" val="349724507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sldNum="0"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P_WhiteCoverX.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914400" y="1905000"/>
            <a:ext cx="7315200" cy="609600"/>
          </a:xfrm>
        </p:spPr>
        <p:txBody>
          <a:bodyPr>
            <a:noAutofit/>
          </a:bodyPr>
          <a:lstStyle/>
          <a:p>
            <a:r>
              <a:rPr lang="en-US" b="1" dirty="0">
                <a:solidFill>
                  <a:schemeClr val="bg2"/>
                </a:solidFill>
                <a:latin typeface="Arial" panose="020B0604020202020204" pitchFamily="34" charset="0"/>
                <a:cs typeface="Arial" panose="020B0604020202020204" pitchFamily="34" charset="0"/>
              </a:rPr>
              <a:t>Curriculum Committee</a:t>
            </a:r>
            <a:br>
              <a:rPr lang="en-US" b="1" dirty="0">
                <a:solidFill>
                  <a:schemeClr val="bg2"/>
                </a:solidFill>
                <a:latin typeface="Arial" panose="020B0604020202020204" pitchFamily="34" charset="0"/>
                <a:cs typeface="Arial" panose="020B0604020202020204" pitchFamily="34" charset="0"/>
              </a:rPr>
            </a:br>
            <a:r>
              <a:rPr lang="en-US" sz="3200" dirty="0">
                <a:solidFill>
                  <a:schemeClr val="bg2"/>
                </a:solidFill>
                <a:latin typeface="Arial" panose="020B0604020202020204" pitchFamily="34" charset="0"/>
                <a:cs typeface="Arial" panose="020B0604020202020204" pitchFamily="34" charset="0"/>
              </a:rPr>
              <a:t>2018-19 Annual Report</a:t>
            </a:r>
            <a:endParaRPr lang="en-US" sz="3200" b="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4474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A392920-8623-42F1-BD7E-B818BB0A0A6C}"/>
              </a:ext>
            </a:extLst>
          </p:cNvPr>
          <p:cNvSpPr/>
          <p:nvPr/>
        </p:nvSpPr>
        <p:spPr>
          <a:xfrm>
            <a:off x="4572000" y="5791200"/>
            <a:ext cx="4267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76200"/>
            <a:ext cx="8229600" cy="715962"/>
          </a:xfrm>
        </p:spPr>
        <p:txBody>
          <a:bodyPr/>
          <a:lstStyle/>
          <a:p>
            <a:r>
              <a:rPr lang="en-US" sz="3200" dirty="0" smtClean="0"/>
              <a:t>Objectives </a:t>
            </a:r>
            <a:r>
              <a:rPr lang="en-US" sz="3200" dirty="0"/>
              <a:t>for the Academic </a:t>
            </a:r>
            <a:r>
              <a:rPr lang="en-US" sz="3200" dirty="0" smtClean="0"/>
              <a:t>Year </a:t>
            </a:r>
            <a:r>
              <a:rPr lang="en-US" sz="1800" dirty="0" smtClean="0"/>
              <a:t>(cont</a:t>
            </a:r>
            <a:r>
              <a:rPr lang="en-US" sz="1800" dirty="0" smtClean="0"/>
              <a:t>.)</a:t>
            </a:r>
            <a:endParaRPr lang="en-US" sz="1800" dirty="0"/>
          </a:p>
        </p:txBody>
      </p:sp>
      <p:sp>
        <p:nvSpPr>
          <p:cNvPr id="3" name="Content Placeholder 2"/>
          <p:cNvSpPr>
            <a:spLocks noGrp="1"/>
          </p:cNvSpPr>
          <p:nvPr>
            <p:ph idx="1"/>
          </p:nvPr>
        </p:nvSpPr>
        <p:spPr>
          <a:xfrm>
            <a:off x="495300" y="792162"/>
            <a:ext cx="8458200" cy="4525963"/>
          </a:xfrm>
        </p:spPr>
        <p:txBody>
          <a:bodyPr>
            <a:noAutofit/>
          </a:bodyPr>
          <a:lstStyle/>
          <a:p>
            <a:r>
              <a:rPr lang="en-US" sz="2400" b="1" dirty="0"/>
              <a:t>Review teams knowledge sharing</a:t>
            </a:r>
          </a:p>
          <a:p>
            <a:pPr lvl="1"/>
            <a:r>
              <a:rPr lang="en-US" sz="2400" dirty="0"/>
              <a:t>Course outline review teams shared review methods and techniques with other teams.   </a:t>
            </a:r>
            <a:endParaRPr lang="en-US" sz="2400" dirty="0" smtClean="0"/>
          </a:p>
          <a:p>
            <a:pPr lvl="1"/>
            <a:endParaRPr lang="en-US" sz="2400" dirty="0"/>
          </a:p>
          <a:p>
            <a:pPr marL="457200" indent="-457200"/>
            <a:r>
              <a:rPr lang="en-US" sz="2400" b="1" dirty="0"/>
              <a:t>Student engagement and committee participation</a:t>
            </a:r>
          </a:p>
          <a:p>
            <a:pPr marL="914400" lvl="1" indent="-457200">
              <a:buFont typeface="Calibri" panose="020F0502020204030204" pitchFamily="34" charset="0"/>
              <a:buChar char="–"/>
            </a:pPr>
            <a:r>
              <a:rPr lang="en-US" sz="2400" dirty="0"/>
              <a:t>Engagement initiated with John Ginsberg and ASG to discuss student participation in committee work.  Issues that were identified included:</a:t>
            </a:r>
          </a:p>
          <a:p>
            <a:pPr marL="1371600" lvl="2" indent="-457200"/>
            <a:r>
              <a:rPr lang="en-US" dirty="0"/>
              <a:t>Lack of student participation continuity;</a:t>
            </a:r>
          </a:p>
          <a:p>
            <a:pPr marL="1371600" lvl="2" indent="-457200"/>
            <a:r>
              <a:rPr lang="en-US" dirty="0"/>
              <a:t>Lack of student preparedness for committee work;</a:t>
            </a:r>
          </a:p>
          <a:p>
            <a:pPr marL="1371600" lvl="2" indent="-457200"/>
            <a:r>
              <a:rPr lang="en-US" dirty="0"/>
              <a:t>Lack of identified relevance to the general student body;</a:t>
            </a:r>
          </a:p>
          <a:p>
            <a:pPr marL="1371600" lvl="2" indent="-457200"/>
            <a:r>
              <a:rPr lang="en-US" dirty="0"/>
              <a:t>Roles and responsibilities of student committee participants not clearly spelled out.</a:t>
            </a:r>
          </a:p>
          <a:p>
            <a:pPr marL="457200" lvl="1" indent="0">
              <a:buNone/>
            </a:pPr>
            <a:endParaRPr lang="en-US" sz="2400" dirty="0"/>
          </a:p>
          <a:p>
            <a:pPr lvl="1"/>
            <a:endParaRPr lang="en-US" sz="2400" dirty="0"/>
          </a:p>
          <a:p>
            <a:pPr marL="0" indent="0">
              <a:buNone/>
            </a:pPr>
            <a:r>
              <a:rPr lang="en-US" sz="2400" dirty="0"/>
              <a:t>	</a:t>
            </a:r>
          </a:p>
        </p:txBody>
      </p:sp>
    </p:spTree>
    <p:extLst>
      <p:ext uri="{BB962C8B-B14F-4D97-AF65-F5344CB8AC3E}">
        <p14:creationId xmlns:p14="http://schemas.microsoft.com/office/powerpoint/2010/main" val="2442382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5293" y="914400"/>
            <a:ext cx="8401050" cy="5770811"/>
          </a:xfrm>
          <a:prstGeom prst="rect">
            <a:avLst/>
          </a:prstGeom>
        </p:spPr>
        <p:txBody>
          <a:bodyPr wrap="square">
            <a:spAutoFit/>
          </a:bodyPr>
          <a:lstStyle/>
          <a:p>
            <a:pPr marL="457200" indent="-457200">
              <a:spcBef>
                <a:spcPts val="600"/>
              </a:spcBef>
              <a:buFont typeface="Arial" panose="020B0604020202020204" pitchFamily="34" charset="0"/>
              <a:buChar char="•"/>
            </a:pPr>
            <a:r>
              <a:rPr lang="en-US" sz="2400" b="1" dirty="0">
                <a:latin typeface="Arial" panose="020B0604020202020204" pitchFamily="34" charset="0"/>
                <a:cs typeface="Arial" panose="020B0604020202020204" pitchFamily="34" charset="0"/>
              </a:rPr>
              <a:t>Student Engagement and Committee Participation</a:t>
            </a:r>
          </a:p>
          <a:p>
            <a:pPr marL="914400" lvl="1" indent="-457200">
              <a:spcBef>
                <a:spcPts val="600"/>
              </a:spcBef>
              <a:buFont typeface="Calibri" panose="020F0502020204030204" pitchFamily="34" charset="0"/>
              <a:buChar char="–"/>
            </a:pPr>
            <a:r>
              <a:rPr lang="en-US" sz="2400" dirty="0">
                <a:latin typeface="Arial" panose="020B0604020202020204" pitchFamily="34" charset="0"/>
                <a:cs typeface="Arial" panose="020B0604020202020204" pitchFamily="34" charset="0"/>
              </a:rPr>
              <a:t>Opportunities that were identified included:</a:t>
            </a:r>
          </a:p>
          <a:p>
            <a:pPr marL="1371600" lvl="2" indent="-457200">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Active solicitation of student involvement by Committee chairs;</a:t>
            </a:r>
          </a:p>
          <a:p>
            <a:pPr marL="1371600" lvl="2" indent="-457200">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Debrief with John and student participants on roles and responsivities after review period;</a:t>
            </a:r>
          </a:p>
          <a:p>
            <a:pPr marL="1371600" lvl="2" indent="-457200">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Generate a one- pager committee “student charter” summarizing the committee work and role of the student for onboarding facilitation. </a:t>
            </a:r>
          </a:p>
          <a:p>
            <a:pPr marL="1371600" lvl="2" indent="-457200">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Learnings from this work can be universally adopted by other committees with student involvement.</a:t>
            </a:r>
          </a:p>
          <a:p>
            <a:pPr marL="914400" lvl="1" indent="-457200">
              <a:buFont typeface="Calibri" panose="020F0502020204030204" pitchFamily="34" charset="0"/>
              <a:buChar char="–"/>
            </a:pPr>
            <a:endParaRPr lang="en-US" sz="2800" dirty="0"/>
          </a:p>
          <a:p>
            <a:endParaRPr lang="en-US" sz="2800" b="1" dirty="0"/>
          </a:p>
        </p:txBody>
      </p:sp>
      <p:sp>
        <p:nvSpPr>
          <p:cNvPr id="5" name="Title 1"/>
          <p:cNvSpPr>
            <a:spLocks noGrp="1"/>
          </p:cNvSpPr>
          <p:nvPr>
            <p:ph type="title"/>
          </p:nvPr>
        </p:nvSpPr>
        <p:spPr>
          <a:xfrm>
            <a:off x="555293" y="0"/>
            <a:ext cx="8229600" cy="792162"/>
          </a:xfrm>
        </p:spPr>
        <p:txBody>
          <a:bodyPr/>
          <a:lstStyle/>
          <a:p>
            <a:r>
              <a:rPr lang="en-US" sz="3200" dirty="0" smtClean="0"/>
              <a:t>Objectives </a:t>
            </a:r>
            <a:r>
              <a:rPr lang="en-US" sz="3200" dirty="0"/>
              <a:t>for the Academic </a:t>
            </a:r>
            <a:r>
              <a:rPr lang="en-US" sz="3200" dirty="0" smtClean="0"/>
              <a:t>Year </a:t>
            </a:r>
            <a:r>
              <a:rPr lang="en-US" sz="1800" dirty="0" smtClean="0"/>
              <a:t>(cont</a:t>
            </a:r>
            <a:r>
              <a:rPr lang="en-US" sz="1800" dirty="0" smtClean="0"/>
              <a:t>.)</a:t>
            </a:r>
            <a:endParaRPr lang="en-US" sz="1800" dirty="0"/>
          </a:p>
        </p:txBody>
      </p:sp>
    </p:spTree>
    <p:extLst>
      <p:ext uri="{BB962C8B-B14F-4D97-AF65-F5344CB8AC3E}">
        <p14:creationId xmlns:p14="http://schemas.microsoft.com/office/powerpoint/2010/main" val="991555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8435E4D0-0361-4CD5-86DF-52768900D5F0}"/>
              </a:ext>
            </a:extLst>
          </p:cNvPr>
          <p:cNvSpPr/>
          <p:nvPr/>
        </p:nvSpPr>
        <p:spPr>
          <a:xfrm>
            <a:off x="6248400" y="5943600"/>
            <a:ext cx="2514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2C23AF4E-76A0-42E9-A7B8-9FFC5AE9DE49}"/>
              </a:ext>
            </a:extLst>
          </p:cNvPr>
          <p:cNvPicPr>
            <a:picLocks noChangeAspect="1"/>
          </p:cNvPicPr>
          <p:nvPr/>
        </p:nvPicPr>
        <p:blipFill>
          <a:blip r:embed="rId2"/>
          <a:stretch>
            <a:fillRect/>
          </a:stretch>
        </p:blipFill>
        <p:spPr>
          <a:xfrm>
            <a:off x="939282" y="161925"/>
            <a:ext cx="5309118" cy="6858000"/>
          </a:xfrm>
          <a:prstGeom prst="rect">
            <a:avLst/>
          </a:prstGeom>
        </p:spPr>
      </p:pic>
      <p:sp>
        <p:nvSpPr>
          <p:cNvPr id="6" name="TextBox 5">
            <a:extLst>
              <a:ext uri="{FF2B5EF4-FFF2-40B4-BE49-F238E27FC236}">
                <a16:creationId xmlns:a16="http://schemas.microsoft.com/office/drawing/2014/main" xmlns="" id="{0B652FB0-9A6D-4DF0-B9AC-0B0DEF4676E8}"/>
              </a:ext>
            </a:extLst>
          </p:cNvPr>
          <p:cNvSpPr txBox="1"/>
          <p:nvPr/>
        </p:nvSpPr>
        <p:spPr>
          <a:xfrm>
            <a:off x="6267450" y="2743200"/>
            <a:ext cx="2800350" cy="923330"/>
          </a:xfrm>
          <a:prstGeom prst="rect">
            <a:avLst/>
          </a:prstGeom>
          <a:noFill/>
        </p:spPr>
        <p:txBody>
          <a:bodyPr wrap="square" rtlCol="0">
            <a:spAutoFit/>
          </a:bodyPr>
          <a:lstStyle/>
          <a:p>
            <a:r>
              <a:rPr lang="en-US" i="1" dirty="0"/>
              <a:t>3.  How student members of this committee can engage (relevance to students)</a:t>
            </a:r>
          </a:p>
        </p:txBody>
      </p:sp>
      <p:sp>
        <p:nvSpPr>
          <p:cNvPr id="7" name="Rectangle 6">
            <a:extLst>
              <a:ext uri="{FF2B5EF4-FFF2-40B4-BE49-F238E27FC236}">
                <a16:creationId xmlns:a16="http://schemas.microsoft.com/office/drawing/2014/main" xmlns="" id="{560E92B0-8C69-4FCA-8ADA-7478112E45DC}"/>
              </a:ext>
            </a:extLst>
          </p:cNvPr>
          <p:cNvSpPr/>
          <p:nvPr/>
        </p:nvSpPr>
        <p:spPr>
          <a:xfrm>
            <a:off x="1143000" y="6248400"/>
            <a:ext cx="4953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xmlns="" id="{15B19FEF-097B-4264-8F58-B76D27E572D7}"/>
              </a:ext>
            </a:extLst>
          </p:cNvPr>
          <p:cNvCxnSpPr>
            <a:cxnSpLocks/>
          </p:cNvCxnSpPr>
          <p:nvPr/>
        </p:nvCxnSpPr>
        <p:spPr>
          <a:xfrm flipV="1">
            <a:off x="6096000" y="4038600"/>
            <a:ext cx="1143000" cy="222885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3198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5293" y="914400"/>
            <a:ext cx="8401050" cy="5770811"/>
          </a:xfrm>
          <a:prstGeom prst="rect">
            <a:avLst/>
          </a:prstGeom>
        </p:spPr>
        <p:txBody>
          <a:bodyPr wrap="square">
            <a:spAutoFit/>
          </a:bodyPr>
          <a:lstStyle/>
          <a:p>
            <a:pPr marL="457200" indent="-457200">
              <a:spcBef>
                <a:spcPts val="600"/>
              </a:spcBef>
              <a:buFont typeface="Arial" panose="020B0604020202020204" pitchFamily="34" charset="0"/>
              <a:buChar char="•"/>
            </a:pPr>
            <a:r>
              <a:rPr lang="en-US" sz="2400" b="1" dirty="0">
                <a:latin typeface="Arial" panose="020B0604020202020204" pitchFamily="34" charset="0"/>
                <a:cs typeface="Arial" panose="020B0604020202020204" pitchFamily="34" charset="0"/>
              </a:rPr>
              <a:t>Student Engagement and Committee Participation</a:t>
            </a:r>
          </a:p>
          <a:p>
            <a:pPr marL="914400" lvl="1" indent="-457200">
              <a:spcBef>
                <a:spcPts val="600"/>
              </a:spcBef>
              <a:buFont typeface="Calibri" panose="020F0502020204030204" pitchFamily="34" charset="0"/>
              <a:buChar char="–"/>
            </a:pPr>
            <a:r>
              <a:rPr lang="en-US" sz="2400" dirty="0">
                <a:latin typeface="Arial" panose="020B0604020202020204" pitchFamily="34" charset="0"/>
                <a:cs typeface="Arial" panose="020B0604020202020204" pitchFamily="34" charset="0"/>
              </a:rPr>
              <a:t>Opportunities that were identified included:</a:t>
            </a:r>
          </a:p>
          <a:p>
            <a:pPr marL="1371600" lvl="2" indent="-457200">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Active solicitation of student involvement by Committee chairs;</a:t>
            </a:r>
          </a:p>
          <a:p>
            <a:pPr marL="1371600" lvl="2" indent="-457200">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Debrief with John and student participants on roles and responsivities after review period;</a:t>
            </a:r>
          </a:p>
          <a:p>
            <a:pPr marL="1371600" lvl="2" indent="-457200">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Generate a one- pager committee “student charter” summarizing the committee work and role of the student for onboarding facilitation. </a:t>
            </a:r>
          </a:p>
          <a:p>
            <a:pPr marL="1371600" lvl="2" indent="-457200">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Learnings from this work can be universally adopted by other committees with student involvement.</a:t>
            </a:r>
          </a:p>
          <a:p>
            <a:pPr marL="914400" lvl="1" indent="-457200">
              <a:buFont typeface="Calibri" panose="020F0502020204030204" pitchFamily="34" charset="0"/>
              <a:buChar char="–"/>
            </a:pPr>
            <a:endParaRPr lang="en-US" sz="2800" dirty="0"/>
          </a:p>
          <a:p>
            <a:endParaRPr lang="en-US" sz="2800" b="1" dirty="0"/>
          </a:p>
        </p:txBody>
      </p:sp>
      <p:sp>
        <p:nvSpPr>
          <p:cNvPr id="5" name="Title 1"/>
          <p:cNvSpPr>
            <a:spLocks noGrp="1"/>
          </p:cNvSpPr>
          <p:nvPr>
            <p:ph type="title"/>
          </p:nvPr>
        </p:nvSpPr>
        <p:spPr>
          <a:xfrm>
            <a:off x="555293" y="0"/>
            <a:ext cx="8229600" cy="792162"/>
          </a:xfrm>
        </p:spPr>
        <p:txBody>
          <a:bodyPr/>
          <a:lstStyle/>
          <a:p>
            <a:r>
              <a:rPr lang="en-US" sz="3200" dirty="0" smtClean="0"/>
              <a:t>Objectives </a:t>
            </a:r>
            <a:r>
              <a:rPr lang="en-US" sz="3200" dirty="0"/>
              <a:t>for the Academic </a:t>
            </a:r>
            <a:r>
              <a:rPr lang="en-US" sz="3200" dirty="0" smtClean="0"/>
              <a:t>Year </a:t>
            </a:r>
            <a:r>
              <a:rPr lang="en-US" sz="1800" dirty="0" smtClean="0"/>
              <a:t>(cont</a:t>
            </a:r>
            <a:r>
              <a:rPr lang="en-US" sz="1800" dirty="0" smtClean="0"/>
              <a:t>.)</a:t>
            </a:r>
            <a:endParaRPr lang="en-US" sz="1800" dirty="0"/>
          </a:p>
        </p:txBody>
      </p:sp>
    </p:spTree>
    <p:extLst>
      <p:ext uri="{BB962C8B-B14F-4D97-AF65-F5344CB8AC3E}">
        <p14:creationId xmlns:p14="http://schemas.microsoft.com/office/powerpoint/2010/main" val="1416499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5293" y="914400"/>
            <a:ext cx="8401050" cy="5262979"/>
          </a:xfrm>
          <a:prstGeom prst="rect">
            <a:avLst/>
          </a:prstGeom>
        </p:spPr>
        <p:txBody>
          <a:bodyPr wrap="square">
            <a:spAutoFit/>
          </a:bodyPr>
          <a:lstStyle/>
          <a:p>
            <a:pPr marL="457200" indent="-457200">
              <a:spcBef>
                <a:spcPts val="600"/>
              </a:spcBef>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Amendment and Catalog Orientation and Workshops</a:t>
            </a:r>
            <a:endParaRPr lang="en-US" sz="2400" b="1" dirty="0">
              <a:latin typeface="Arial" panose="020B0604020202020204" pitchFamily="34" charset="0"/>
              <a:cs typeface="Arial" panose="020B0604020202020204" pitchFamily="34" charset="0"/>
            </a:endParaRPr>
          </a:p>
          <a:p>
            <a:pPr marL="914400" lvl="1" indent="-457200">
              <a:buFont typeface="Calibri" panose="020F0502020204030204" pitchFamily="34" charset="0"/>
              <a:buChar char="–"/>
            </a:pPr>
            <a:r>
              <a:rPr lang="en-US" sz="2800" dirty="0" smtClean="0"/>
              <a:t>Curriculum committee actively involved with refresher and new member on boarding orientation programs.</a:t>
            </a:r>
          </a:p>
          <a:p>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Course Flowcharts Updated and Revised;</a:t>
            </a: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Shared Governance with other Committees.</a:t>
            </a:r>
          </a:p>
          <a:p>
            <a:pPr marL="342900" indent="-342900">
              <a:buFont typeface="Arial" panose="020B0604020202020204" pitchFamily="34" charset="0"/>
              <a:buChar char="•"/>
            </a:pPr>
            <a:endParaRPr lang="en-US" sz="2400" b="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1" dirty="0" smtClean="0">
              <a:latin typeface="Arial" panose="020B0604020202020204" pitchFamily="34" charset="0"/>
              <a:cs typeface="Arial" panose="020B0604020202020204" pitchFamily="34" charset="0"/>
            </a:endParaRPr>
          </a:p>
          <a:p>
            <a:pPr marL="1371600" lvl="2" indent="-457200">
              <a:buFont typeface="Calibri" panose="020F0502020204030204" pitchFamily="34" charset="0"/>
              <a:buChar char="–"/>
            </a:pPr>
            <a:endParaRPr lang="en-US" sz="2800" dirty="0"/>
          </a:p>
          <a:p>
            <a:pPr marL="914400" lvl="1" indent="-457200">
              <a:buFont typeface="Calibri" panose="020F0502020204030204" pitchFamily="34" charset="0"/>
              <a:buChar char="–"/>
            </a:pPr>
            <a:endParaRPr lang="en-US" sz="2800" dirty="0"/>
          </a:p>
          <a:p>
            <a:endParaRPr lang="en-US" sz="2800" b="1" dirty="0"/>
          </a:p>
        </p:txBody>
      </p:sp>
      <p:sp>
        <p:nvSpPr>
          <p:cNvPr id="5" name="Title 1"/>
          <p:cNvSpPr>
            <a:spLocks noGrp="1"/>
          </p:cNvSpPr>
          <p:nvPr>
            <p:ph type="title"/>
          </p:nvPr>
        </p:nvSpPr>
        <p:spPr>
          <a:xfrm>
            <a:off x="555293" y="0"/>
            <a:ext cx="8229600" cy="792162"/>
          </a:xfrm>
        </p:spPr>
        <p:txBody>
          <a:bodyPr/>
          <a:lstStyle/>
          <a:p>
            <a:r>
              <a:rPr lang="en-US" sz="3200" dirty="0" smtClean="0"/>
              <a:t>Objectives </a:t>
            </a:r>
            <a:r>
              <a:rPr lang="en-US" sz="3200" dirty="0"/>
              <a:t>for the Academic </a:t>
            </a:r>
            <a:r>
              <a:rPr lang="en-US" sz="3200" dirty="0" smtClean="0"/>
              <a:t>Year </a:t>
            </a:r>
            <a:r>
              <a:rPr lang="en-US" sz="1800" dirty="0" smtClean="0"/>
              <a:t>(cont</a:t>
            </a:r>
            <a:r>
              <a:rPr lang="en-US" sz="1800" dirty="0" smtClean="0"/>
              <a:t>.)</a:t>
            </a:r>
            <a:endParaRPr lang="en-US" sz="1800" dirty="0"/>
          </a:p>
        </p:txBody>
      </p:sp>
    </p:spTree>
    <p:extLst>
      <p:ext uri="{BB962C8B-B14F-4D97-AF65-F5344CB8AC3E}">
        <p14:creationId xmlns:p14="http://schemas.microsoft.com/office/powerpoint/2010/main" val="4283876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639762"/>
          </a:xfrm>
        </p:spPr>
        <p:txBody>
          <a:bodyPr/>
          <a:lstStyle/>
          <a:p>
            <a:r>
              <a:rPr lang="en-US" sz="3200" dirty="0"/>
              <a:t>2019/20 Look Ahead</a:t>
            </a:r>
          </a:p>
        </p:txBody>
      </p:sp>
      <p:sp>
        <p:nvSpPr>
          <p:cNvPr id="3" name="Content Placeholder 2"/>
          <p:cNvSpPr>
            <a:spLocks noGrp="1"/>
          </p:cNvSpPr>
          <p:nvPr>
            <p:ph idx="1"/>
          </p:nvPr>
        </p:nvSpPr>
        <p:spPr>
          <a:xfrm>
            <a:off x="457200" y="838200"/>
            <a:ext cx="8229600" cy="4800600"/>
          </a:xfrm>
        </p:spPr>
        <p:txBody>
          <a:bodyPr/>
          <a:lstStyle/>
          <a:p>
            <a:r>
              <a:rPr lang="en-US" sz="2400" b="1" dirty="0"/>
              <a:t>Foundational Curricula</a:t>
            </a:r>
          </a:p>
          <a:p>
            <a:pPr lvl="1"/>
            <a:r>
              <a:rPr lang="en-US" sz="2400" dirty="0"/>
              <a:t>The Foundational Curriculum is intended as a starting point for students who plan to transfer to a university, but are unsure as to their intended major or transfer destination</a:t>
            </a:r>
          </a:p>
          <a:p>
            <a:pPr lvl="1"/>
            <a:r>
              <a:rPr lang="en-US" sz="2400" dirty="0"/>
              <a:t>Two pathways: General Pathway and STEM Pathway</a:t>
            </a:r>
          </a:p>
          <a:p>
            <a:pPr lvl="1"/>
            <a:r>
              <a:rPr lang="en-US" sz="2400" dirty="0"/>
              <a:t>Expected that all classes to transfer to meet at least 30 credits of general education </a:t>
            </a:r>
            <a:r>
              <a:rPr lang="en-US" sz="2400" dirty="0" smtClean="0"/>
              <a:t>requirements</a:t>
            </a:r>
          </a:p>
          <a:p>
            <a:pPr lvl="1"/>
            <a:endParaRPr lang="en-US" sz="2400" dirty="0"/>
          </a:p>
          <a:p>
            <a:r>
              <a:rPr lang="en-US" sz="2400" b="1" dirty="0" smtClean="0"/>
              <a:t>Curriculum Management Software</a:t>
            </a:r>
          </a:p>
          <a:p>
            <a:pPr lvl="1"/>
            <a:r>
              <a:rPr lang="en-US" sz="2400" dirty="0" smtClean="0"/>
              <a:t>Curriculum management;</a:t>
            </a:r>
          </a:p>
          <a:p>
            <a:pPr lvl="1"/>
            <a:r>
              <a:rPr lang="en-US" sz="2400" dirty="0" smtClean="0"/>
              <a:t>On-line catalog;</a:t>
            </a:r>
          </a:p>
          <a:p>
            <a:pPr lvl="1"/>
            <a:r>
              <a:rPr lang="en-US" sz="2400" dirty="0" smtClean="0"/>
              <a:t>Scheduling.</a:t>
            </a:r>
            <a:endParaRPr lang="en-US" sz="2400" dirty="0"/>
          </a:p>
        </p:txBody>
      </p:sp>
    </p:spTree>
    <p:extLst>
      <p:ext uri="{BB962C8B-B14F-4D97-AF65-F5344CB8AC3E}">
        <p14:creationId xmlns:p14="http://schemas.microsoft.com/office/powerpoint/2010/main" val="4151915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3715441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Autofit/>
          </a:bodyPr>
          <a:lstStyle/>
          <a:p>
            <a:r>
              <a:rPr lang="en-US" sz="3200" dirty="0">
                <a:latin typeface="Arial" panose="020B0604020202020204" pitchFamily="34" charset="0"/>
                <a:cs typeface="Arial" panose="020B0604020202020204" pitchFamily="34" charset="0"/>
              </a:rPr>
              <a:t>Curriculum Committee Membership 2018/19</a:t>
            </a:r>
            <a:endParaRPr lang="en-US" sz="32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D0D2949E-E5E4-470D-A509-22FB3047BACE}"/>
              </a:ext>
            </a:extLst>
          </p:cNvPr>
          <p:cNvSpPr txBox="1"/>
          <p:nvPr/>
        </p:nvSpPr>
        <p:spPr>
          <a:xfrm>
            <a:off x="838200" y="838200"/>
            <a:ext cx="8077200" cy="5909310"/>
          </a:xfrm>
          <a:prstGeom prst="rect">
            <a:avLst/>
          </a:prstGeom>
          <a:noFill/>
        </p:spPr>
        <p:txBody>
          <a:bodyPr wrap="square" rtlCol="0">
            <a:spAutoFit/>
          </a:bodyPr>
          <a:lstStyle/>
          <a:p>
            <a:r>
              <a:rPr lang="en-US" dirty="0"/>
              <a:t>Frank Corona------------- Chair </a:t>
            </a:r>
          </a:p>
          <a:p>
            <a:r>
              <a:rPr lang="en-US" dirty="0"/>
              <a:t>Jeff McAlpine------------- Alternate Chair </a:t>
            </a:r>
          </a:p>
          <a:p>
            <a:r>
              <a:rPr lang="en-US" dirty="0"/>
              <a:t>Mary Jean Williams------ Alternate Chair </a:t>
            </a:r>
          </a:p>
          <a:p>
            <a:r>
              <a:rPr lang="en-US" dirty="0"/>
              <a:t>David Plotkin----------Vice President, Instruction &amp; Student Services </a:t>
            </a:r>
          </a:p>
          <a:p>
            <a:r>
              <a:rPr lang="en-US" dirty="0"/>
              <a:t>Jason Kovac------------Dean, Institutional Effectiveness &amp; Planning </a:t>
            </a:r>
          </a:p>
          <a:p>
            <a:r>
              <a:rPr lang="en-US" dirty="0"/>
              <a:t>Dru Urbassik-----------Director, Curriculum &amp; Scheduling </a:t>
            </a:r>
          </a:p>
          <a:p>
            <a:r>
              <a:rPr lang="en-US" dirty="0"/>
              <a:t>Megan Feagles------- Curriculum &amp; Scheduling Office/Recorder </a:t>
            </a:r>
          </a:p>
          <a:p>
            <a:r>
              <a:rPr lang="en-US" dirty="0"/>
              <a:t>Elizabeth Carney --------- Assessment Coordinator     </a:t>
            </a:r>
          </a:p>
          <a:p>
            <a:endParaRPr lang="en-US" dirty="0"/>
          </a:p>
          <a:p>
            <a:r>
              <a:rPr lang="en-US" b="1" i="1" dirty="0"/>
              <a:t>Academic Foundations and Connections (AFAC) </a:t>
            </a:r>
          </a:p>
          <a:p>
            <a:r>
              <a:rPr lang="en-US" dirty="0"/>
              <a:t>Tara </a:t>
            </a:r>
            <a:r>
              <a:rPr lang="en-US" dirty="0" err="1"/>
              <a:t>Sprehe</a:t>
            </a:r>
            <a:r>
              <a:rPr lang="en-US" dirty="0"/>
              <a:t> </a:t>
            </a:r>
          </a:p>
          <a:p>
            <a:r>
              <a:rPr lang="en-US" dirty="0"/>
              <a:t>Darlene Geiger </a:t>
            </a:r>
          </a:p>
          <a:p>
            <a:r>
              <a:rPr lang="en-US" dirty="0"/>
              <a:t>Karen Ash </a:t>
            </a:r>
          </a:p>
          <a:p>
            <a:r>
              <a:rPr lang="en-US" dirty="0"/>
              <a:t>Sarah </a:t>
            </a:r>
            <a:r>
              <a:rPr lang="en-US" dirty="0" err="1"/>
              <a:t>Steidl</a:t>
            </a:r>
            <a:r>
              <a:rPr lang="en-US" dirty="0"/>
              <a:t> </a:t>
            </a:r>
          </a:p>
          <a:p>
            <a:r>
              <a:rPr lang="en-US" dirty="0"/>
              <a:t>Dustin Bare </a:t>
            </a:r>
          </a:p>
          <a:p>
            <a:r>
              <a:rPr lang="en-US" dirty="0"/>
              <a:t>Lupe Martinez </a:t>
            </a:r>
          </a:p>
          <a:p>
            <a:r>
              <a:rPr lang="en-US" dirty="0"/>
              <a:t>Kara Leonard </a:t>
            </a:r>
          </a:p>
          <a:p>
            <a:r>
              <a:rPr lang="en-US" dirty="0"/>
              <a:t>Suzanne Munro </a:t>
            </a:r>
          </a:p>
          <a:p>
            <a:r>
              <a:rPr lang="en-US" dirty="0"/>
              <a:t>Jeff McAlpine </a:t>
            </a:r>
          </a:p>
          <a:p>
            <a:r>
              <a:rPr lang="en-US" dirty="0"/>
              <a:t>Tracy Nelson </a:t>
            </a:r>
          </a:p>
          <a:p>
            <a:r>
              <a:rPr lang="en-US" dirty="0"/>
              <a:t>Scot </a:t>
            </a:r>
            <a:r>
              <a:rPr lang="en-US" dirty="0" err="1"/>
              <a:t>Pruyn</a:t>
            </a:r>
            <a:endParaRPr lang="en-US" dirty="0"/>
          </a:p>
        </p:txBody>
      </p:sp>
    </p:spTree>
    <p:extLst>
      <p:ext uri="{BB962C8B-B14F-4D97-AF65-F5344CB8AC3E}">
        <p14:creationId xmlns:p14="http://schemas.microsoft.com/office/powerpoint/2010/main" val="4119049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Autofit/>
          </a:bodyPr>
          <a:lstStyle/>
          <a:p>
            <a:r>
              <a:rPr lang="en-US" sz="3200" dirty="0">
                <a:latin typeface="Arial" panose="020B0604020202020204" pitchFamily="34" charset="0"/>
                <a:cs typeface="Arial" panose="020B0604020202020204" pitchFamily="34" charset="0"/>
              </a:rPr>
              <a:t>Curriculum Committee Membership </a:t>
            </a:r>
            <a:r>
              <a:rPr lang="en-US" sz="2000" i="1" dirty="0">
                <a:latin typeface="Arial" panose="020B0604020202020204" pitchFamily="34" charset="0"/>
                <a:cs typeface="Arial" panose="020B0604020202020204" pitchFamily="34" charset="0"/>
              </a:rPr>
              <a:t>(cont.)</a:t>
            </a:r>
            <a:endParaRPr lang="en-US" sz="2000" b="1" i="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D0D2949E-E5E4-470D-A509-22FB3047BACE}"/>
              </a:ext>
            </a:extLst>
          </p:cNvPr>
          <p:cNvSpPr txBox="1"/>
          <p:nvPr/>
        </p:nvSpPr>
        <p:spPr>
          <a:xfrm>
            <a:off x="1143000" y="990600"/>
            <a:ext cx="6096000" cy="5355312"/>
          </a:xfrm>
          <a:prstGeom prst="rect">
            <a:avLst/>
          </a:prstGeom>
          <a:noFill/>
        </p:spPr>
        <p:txBody>
          <a:bodyPr wrap="square" rtlCol="0">
            <a:spAutoFit/>
          </a:bodyPr>
          <a:lstStyle/>
          <a:p>
            <a:r>
              <a:rPr lang="en-US" b="1" i="1" dirty="0"/>
              <a:t>Arts &amp; Sciences </a:t>
            </a:r>
          </a:p>
          <a:p>
            <a:r>
              <a:rPr lang="en-US" dirty="0"/>
              <a:t>Sue Goff </a:t>
            </a:r>
          </a:p>
          <a:p>
            <a:r>
              <a:rPr lang="en-US" dirty="0"/>
              <a:t>Lisa Reynolds </a:t>
            </a:r>
          </a:p>
          <a:p>
            <a:r>
              <a:rPr lang="en-US" dirty="0"/>
              <a:t>Rick Carino </a:t>
            </a:r>
          </a:p>
          <a:p>
            <a:r>
              <a:rPr lang="en-US" dirty="0"/>
              <a:t>Nora Brodnicki </a:t>
            </a:r>
          </a:p>
          <a:p>
            <a:r>
              <a:rPr lang="en-US" dirty="0"/>
              <a:t>Frank Corona </a:t>
            </a:r>
          </a:p>
          <a:p>
            <a:r>
              <a:rPr lang="en-US" dirty="0"/>
              <a:t>Lilly Mayer </a:t>
            </a:r>
          </a:p>
          <a:p>
            <a:r>
              <a:rPr lang="en-US" dirty="0"/>
              <a:t>Jackie Flowers </a:t>
            </a:r>
          </a:p>
          <a:p>
            <a:r>
              <a:rPr lang="en-US" dirty="0"/>
              <a:t>Rich Albers </a:t>
            </a:r>
          </a:p>
          <a:p>
            <a:r>
              <a:rPr lang="en-US" dirty="0"/>
              <a:t> </a:t>
            </a:r>
          </a:p>
          <a:p>
            <a:r>
              <a:rPr lang="en-US" b="1" i="1" dirty="0"/>
              <a:t>Technology, Applied Science, and Public Services (TAPS) </a:t>
            </a:r>
          </a:p>
          <a:p>
            <a:r>
              <a:rPr lang="en-US" dirty="0"/>
              <a:t>Cynthia Risan </a:t>
            </a:r>
          </a:p>
          <a:p>
            <a:r>
              <a:rPr lang="en-US" dirty="0"/>
              <a:t>Shalee Hodgson </a:t>
            </a:r>
          </a:p>
          <a:p>
            <a:r>
              <a:rPr lang="en-US" dirty="0"/>
              <a:t>Sharron Furno </a:t>
            </a:r>
          </a:p>
          <a:p>
            <a:r>
              <a:rPr lang="en-US" dirty="0"/>
              <a:t>Dave Bradley </a:t>
            </a:r>
          </a:p>
          <a:p>
            <a:r>
              <a:rPr lang="en-US" dirty="0"/>
              <a:t>Ida Flippo </a:t>
            </a:r>
          </a:p>
          <a:p>
            <a:r>
              <a:rPr lang="en-US" dirty="0"/>
              <a:t>Mike Mattson </a:t>
            </a:r>
          </a:p>
          <a:p>
            <a:r>
              <a:rPr lang="en-US" dirty="0"/>
              <a:t>Helen Wand </a:t>
            </a:r>
          </a:p>
          <a:p>
            <a:r>
              <a:rPr lang="en-US" dirty="0"/>
              <a:t>Jeff Ennenga </a:t>
            </a:r>
          </a:p>
        </p:txBody>
      </p:sp>
      <p:sp>
        <p:nvSpPr>
          <p:cNvPr id="3" name="TextBox 2">
            <a:extLst>
              <a:ext uri="{FF2B5EF4-FFF2-40B4-BE49-F238E27FC236}">
                <a16:creationId xmlns:a16="http://schemas.microsoft.com/office/drawing/2014/main" xmlns="" id="{5545F9DA-7596-4710-933B-66C53C1B0376}"/>
              </a:ext>
            </a:extLst>
          </p:cNvPr>
          <p:cNvSpPr txBox="1"/>
          <p:nvPr/>
        </p:nvSpPr>
        <p:spPr>
          <a:xfrm>
            <a:off x="4724400" y="990600"/>
            <a:ext cx="3657600" cy="923330"/>
          </a:xfrm>
          <a:prstGeom prst="rect">
            <a:avLst/>
          </a:prstGeom>
          <a:noFill/>
        </p:spPr>
        <p:txBody>
          <a:bodyPr wrap="square" rtlCol="0">
            <a:spAutoFit/>
          </a:bodyPr>
          <a:lstStyle/>
          <a:p>
            <a:r>
              <a:rPr lang="en-US" b="1" i="1" dirty="0"/>
              <a:t>Student Representatives</a:t>
            </a:r>
          </a:p>
          <a:p>
            <a:r>
              <a:rPr lang="en-US" dirty="0"/>
              <a:t>Yessica Ramos</a:t>
            </a:r>
          </a:p>
          <a:p>
            <a:r>
              <a:rPr lang="en-US" dirty="0"/>
              <a:t>Jinyoung Park</a:t>
            </a:r>
          </a:p>
        </p:txBody>
      </p:sp>
    </p:spTree>
    <p:extLst>
      <p:ext uri="{BB962C8B-B14F-4D97-AF65-F5344CB8AC3E}">
        <p14:creationId xmlns:p14="http://schemas.microsoft.com/office/powerpoint/2010/main" val="240998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9650" y="76201"/>
            <a:ext cx="7620000" cy="838200"/>
          </a:xfrm>
        </p:spPr>
        <p:txBody>
          <a:bodyPr>
            <a:noAutofit/>
          </a:bodyPr>
          <a:lstStyle/>
          <a:p>
            <a:r>
              <a:rPr lang="en-US" sz="3200" b="0" dirty="0">
                <a:latin typeface="Arial" panose="020B0604020202020204" pitchFamily="34" charset="0"/>
                <a:cs typeface="Arial" panose="020B0604020202020204" pitchFamily="34" charset="0"/>
              </a:rPr>
              <a:t>Curriculum Committee Mission</a:t>
            </a:r>
          </a:p>
        </p:txBody>
      </p:sp>
      <p:sp>
        <p:nvSpPr>
          <p:cNvPr id="5" name="TextBox 4"/>
          <p:cNvSpPr txBox="1"/>
          <p:nvPr/>
        </p:nvSpPr>
        <p:spPr>
          <a:xfrm>
            <a:off x="579999" y="914401"/>
            <a:ext cx="8458200" cy="2062103"/>
          </a:xfrm>
          <a:prstGeom prst="rect">
            <a:avLst/>
          </a:prstGeom>
          <a:solidFill>
            <a:schemeClr val="bg1">
              <a:lumMod val="85000"/>
            </a:schemeClr>
          </a:solidFill>
        </p:spPr>
        <p:txBody>
          <a:bodyPr wrap="square" rtlCol="0">
            <a:spAutoFit/>
          </a:bodyPr>
          <a:lstStyle/>
          <a:p>
            <a:pPr algn="ctr"/>
            <a:r>
              <a:rPr lang="en-US" sz="1600" i="1" dirty="0"/>
              <a:t>In supporting the mission of the College, the Curriculum Committee oversees the quality and content of course outlines and transfer and non-transfer degree and certificate requirements in accordance with the policies and guidelines of the Northwest Commission of Colleges and Universities (NWCCU) and other relevant agencies. The committee provides guidance, advocacy, and oversight for curricular issues that are cross-departmental or institutional in scope and impact. The Curriculum Committee works with the Curriculum Office, Instructional Standards &amp; Procedures (ISP) Committee, the Assessment Committee and other college entities as necessary. </a:t>
            </a:r>
            <a:endParaRPr lang="en-US" sz="1600" b="1" i="1" dirty="0">
              <a:latin typeface="Times New Roman" panose="02020603050405020304" pitchFamily="18" charset="0"/>
              <a:cs typeface="Times New Roman" panose="02020603050405020304" pitchFamily="18" charset="0"/>
            </a:endParaRPr>
          </a:p>
        </p:txBody>
      </p:sp>
      <p:sp>
        <p:nvSpPr>
          <p:cNvPr id="4" name="Rectangle 3"/>
          <p:cNvSpPr/>
          <p:nvPr/>
        </p:nvSpPr>
        <p:spPr>
          <a:xfrm>
            <a:off x="601101" y="3505200"/>
            <a:ext cx="8437098" cy="2246769"/>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The committee provides guidance, advocacy, and oversight for curricular issues that are cross-departmental or institutional in scope and impact. </a:t>
            </a:r>
          </a:p>
          <a:p>
            <a:pPr algn="ct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Curriculum Committee works with:</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Curriculum Office;</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Instructional Standards &amp; Procedures (ISP) Committee;</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Assessment Committee and other college entities as necessary.</a:t>
            </a:r>
          </a:p>
        </p:txBody>
      </p:sp>
    </p:spTree>
    <p:extLst>
      <p:ext uri="{BB962C8B-B14F-4D97-AF65-F5344CB8AC3E}">
        <p14:creationId xmlns:p14="http://schemas.microsoft.com/office/powerpoint/2010/main" val="904056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9544F103-0AB6-4311-A325-853C715D9993}"/>
              </a:ext>
            </a:extLst>
          </p:cNvPr>
          <p:cNvSpPr/>
          <p:nvPr/>
        </p:nvSpPr>
        <p:spPr>
          <a:xfrm>
            <a:off x="4419600" y="5943600"/>
            <a:ext cx="4419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09650" y="76201"/>
            <a:ext cx="7620000" cy="533399"/>
          </a:xfrm>
        </p:spPr>
        <p:txBody>
          <a:bodyPr>
            <a:noAutofit/>
          </a:bodyPr>
          <a:lstStyle/>
          <a:p>
            <a:r>
              <a:rPr lang="en-US" sz="3200" b="0" dirty="0">
                <a:latin typeface="Arial" panose="020B0604020202020204" pitchFamily="34" charset="0"/>
                <a:cs typeface="Arial" panose="020B0604020202020204" pitchFamily="34" charset="0"/>
              </a:rPr>
              <a:t>Curriculum Committee Primary Functions</a:t>
            </a:r>
          </a:p>
        </p:txBody>
      </p:sp>
      <p:sp>
        <p:nvSpPr>
          <p:cNvPr id="3" name="Rectangle 2">
            <a:extLst>
              <a:ext uri="{FF2B5EF4-FFF2-40B4-BE49-F238E27FC236}">
                <a16:creationId xmlns:a16="http://schemas.microsoft.com/office/drawing/2014/main" xmlns="" id="{77C71B28-16A8-438B-9FAC-A2547DD792D2}"/>
              </a:ext>
            </a:extLst>
          </p:cNvPr>
          <p:cNvSpPr/>
          <p:nvPr/>
        </p:nvSpPr>
        <p:spPr>
          <a:xfrm>
            <a:off x="614362" y="914400"/>
            <a:ext cx="8410575" cy="5170646"/>
          </a:xfrm>
          <a:prstGeom prst="rect">
            <a:avLst/>
          </a:prstGeom>
        </p:spPr>
        <p:txBody>
          <a:bodyPr wrap="square">
            <a:spAutoFit/>
          </a:bodyPr>
          <a:lstStyle/>
          <a:p>
            <a:pPr>
              <a:spcBef>
                <a:spcPts val="600"/>
              </a:spcBef>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committee </a:t>
            </a:r>
            <a:r>
              <a:rPr lang="en-US" dirty="0" smtClean="0">
                <a:latin typeface="Arial" panose="020B0604020202020204" pitchFamily="34" charset="0"/>
                <a:cs typeface="Arial" panose="020B0604020202020204" pitchFamily="34" charset="0"/>
              </a:rPr>
              <a:t>reviews and </a:t>
            </a:r>
            <a:r>
              <a:rPr lang="en-US" dirty="0">
                <a:latin typeface="Arial" panose="020B0604020202020204" pitchFamily="34" charset="0"/>
                <a:cs typeface="Arial" panose="020B0604020202020204" pitchFamily="34" charset="0"/>
              </a:rPr>
              <a:t>makes recommendations </a:t>
            </a:r>
            <a:r>
              <a:rPr lang="en-US" dirty="0" smtClean="0">
                <a:latin typeface="Arial" panose="020B0604020202020204" pitchFamily="34" charset="0"/>
                <a:cs typeface="Arial" panose="020B0604020202020204" pitchFamily="34" charset="0"/>
              </a:rPr>
              <a:t>regarding new </a:t>
            </a:r>
            <a:r>
              <a:rPr lang="en-US" dirty="0">
                <a:latin typeface="Arial" panose="020B0604020202020204" pitchFamily="34" charset="0"/>
                <a:cs typeface="Arial" panose="020B0604020202020204" pitchFamily="34" charset="0"/>
              </a:rPr>
              <a:t>courses, revisions to existing courses, transferability, general education and related instruction issues, and new and revised programs.</a:t>
            </a:r>
          </a:p>
          <a:p>
            <a:pPr>
              <a:spcBef>
                <a:spcPts val="600"/>
              </a:spcBef>
            </a:pPr>
            <a:endParaRPr lang="en-US" dirty="0">
              <a:latin typeface="Arial" panose="020B0604020202020204" pitchFamily="34" charset="0"/>
              <a:cs typeface="Arial" panose="020B0604020202020204" pitchFamily="34" charset="0"/>
            </a:endParaRPr>
          </a:p>
          <a:p>
            <a:pPr>
              <a:spcBef>
                <a:spcPts val="600"/>
              </a:spcBef>
            </a:pPr>
            <a:r>
              <a:rPr lang="en-US" dirty="0">
                <a:latin typeface="Arial" panose="020B0604020202020204" pitchFamily="34" charset="0"/>
                <a:cs typeface="Arial" panose="020B0604020202020204" pitchFamily="34" charset="0"/>
              </a:rPr>
              <a:t>1. Provide oversight of all new or changed course outlines and program proposals to ensure that academic standards are maintained.</a:t>
            </a:r>
          </a:p>
          <a:p>
            <a:pPr>
              <a:spcBef>
                <a:spcPts val="600"/>
              </a:spcBef>
            </a:pPr>
            <a:endParaRPr lang="en-US" dirty="0">
              <a:latin typeface="Arial" panose="020B0604020202020204" pitchFamily="34" charset="0"/>
              <a:cs typeface="Arial" panose="020B0604020202020204" pitchFamily="34" charset="0"/>
            </a:endParaRPr>
          </a:p>
          <a:p>
            <a:pPr>
              <a:spcBef>
                <a:spcPts val="600"/>
              </a:spcBef>
            </a:pPr>
            <a:r>
              <a:rPr lang="en-US" dirty="0">
                <a:latin typeface="Arial" panose="020B0604020202020204" pitchFamily="34" charset="0"/>
                <a:cs typeface="Arial" panose="020B0604020202020204" pitchFamily="34" charset="0"/>
              </a:rPr>
              <a:t>2. Evaluate the impact of curriculum proposals on the College to assure that the curriculum offered is complementary and integrated.</a:t>
            </a:r>
          </a:p>
          <a:p>
            <a:pPr>
              <a:spcBef>
                <a:spcPts val="600"/>
              </a:spcBef>
            </a:pPr>
            <a:endParaRPr lang="en-US" dirty="0">
              <a:latin typeface="Arial" panose="020B0604020202020204" pitchFamily="34" charset="0"/>
              <a:cs typeface="Arial" panose="020B0604020202020204" pitchFamily="34" charset="0"/>
            </a:endParaRPr>
          </a:p>
          <a:p>
            <a:pPr>
              <a:spcBef>
                <a:spcPts val="600"/>
              </a:spcBef>
            </a:pPr>
            <a:r>
              <a:rPr lang="en-US" dirty="0">
                <a:latin typeface="Arial" panose="020B0604020202020204" pitchFamily="34" charset="0"/>
                <a:cs typeface="Arial" panose="020B0604020202020204" pitchFamily="34" charset="0"/>
              </a:rPr>
              <a:t>3. Approve or disapprove new or changed course outlines and programs and recommend quality and conformance to best curricular practice throughout the College.</a:t>
            </a:r>
          </a:p>
          <a:p>
            <a:pPr>
              <a:spcBef>
                <a:spcPts val="600"/>
              </a:spcBef>
            </a:pPr>
            <a:endParaRPr lang="en-US" dirty="0">
              <a:latin typeface="Arial" panose="020B0604020202020204" pitchFamily="34" charset="0"/>
              <a:cs typeface="Arial" panose="020B0604020202020204" pitchFamily="34" charset="0"/>
            </a:endParaRPr>
          </a:p>
          <a:p>
            <a:pPr>
              <a:spcBef>
                <a:spcPts val="600"/>
              </a:spcBef>
            </a:pPr>
            <a:r>
              <a:rPr lang="en-US" dirty="0">
                <a:latin typeface="Arial" panose="020B0604020202020204" pitchFamily="34" charset="0"/>
                <a:cs typeface="Arial" panose="020B0604020202020204" pitchFamily="34" charset="0"/>
              </a:rPr>
              <a:t>4. Establish, review and revise procedures and guidelines as needed to assure quality and conformance to best curricular practice throughout the College. </a:t>
            </a:r>
          </a:p>
        </p:txBody>
      </p:sp>
    </p:spTree>
    <p:extLst>
      <p:ext uri="{BB962C8B-B14F-4D97-AF65-F5344CB8AC3E}">
        <p14:creationId xmlns:p14="http://schemas.microsoft.com/office/powerpoint/2010/main" val="3854152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457199"/>
          </a:xfrm>
        </p:spPr>
        <p:txBody>
          <a:bodyPr>
            <a:noAutofit/>
          </a:bodyPr>
          <a:lstStyle/>
          <a:p>
            <a:r>
              <a:rPr lang="en-US" sz="3200" dirty="0">
                <a:latin typeface="Arial" panose="020B0604020202020204" pitchFamily="34" charset="0"/>
                <a:cs typeface="Arial" panose="020B0604020202020204" pitchFamily="34" charset="0"/>
              </a:rPr>
              <a:t>Approvals*</a:t>
            </a:r>
            <a:endParaRPr lang="en-US" sz="32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2534FCD2-6B8F-4923-B71D-26CFD8EA0CEA}"/>
              </a:ext>
            </a:extLst>
          </p:cNvPr>
          <p:cNvPicPr>
            <a:picLocks noChangeAspect="1"/>
          </p:cNvPicPr>
          <p:nvPr/>
        </p:nvPicPr>
        <p:blipFill>
          <a:blip r:embed="rId3"/>
          <a:stretch>
            <a:fillRect/>
          </a:stretch>
        </p:blipFill>
        <p:spPr>
          <a:xfrm>
            <a:off x="652462" y="990600"/>
            <a:ext cx="8351712" cy="3724275"/>
          </a:xfrm>
          <a:prstGeom prst="rect">
            <a:avLst/>
          </a:prstGeom>
        </p:spPr>
      </p:pic>
      <p:sp>
        <p:nvSpPr>
          <p:cNvPr id="7" name="TextBox 6">
            <a:extLst>
              <a:ext uri="{FF2B5EF4-FFF2-40B4-BE49-F238E27FC236}">
                <a16:creationId xmlns:a16="http://schemas.microsoft.com/office/drawing/2014/main" xmlns="" id="{5A3A721A-4B74-4A59-A351-11E840554982}"/>
              </a:ext>
            </a:extLst>
          </p:cNvPr>
          <p:cNvSpPr txBox="1"/>
          <p:nvPr/>
        </p:nvSpPr>
        <p:spPr>
          <a:xfrm>
            <a:off x="652462" y="5462111"/>
            <a:ext cx="6172200" cy="369332"/>
          </a:xfrm>
          <a:prstGeom prst="rect">
            <a:avLst/>
          </a:prstGeom>
          <a:noFill/>
        </p:spPr>
        <p:txBody>
          <a:bodyPr wrap="square" rtlCol="0">
            <a:spAutoFit/>
          </a:bodyPr>
          <a:lstStyle/>
          <a:p>
            <a:r>
              <a:rPr lang="en-US" i="1" dirty="0"/>
              <a:t>*Note:  Approvals as of early March for both Academic years.</a:t>
            </a:r>
          </a:p>
        </p:txBody>
      </p:sp>
      <p:sp>
        <p:nvSpPr>
          <p:cNvPr id="8" name="TextBox 7">
            <a:extLst>
              <a:ext uri="{FF2B5EF4-FFF2-40B4-BE49-F238E27FC236}">
                <a16:creationId xmlns:a16="http://schemas.microsoft.com/office/drawing/2014/main" xmlns="" id="{BC20E10B-8A59-4F3C-AA97-FA9EE6A013A5}"/>
              </a:ext>
            </a:extLst>
          </p:cNvPr>
          <p:cNvSpPr txBox="1"/>
          <p:nvPr/>
        </p:nvSpPr>
        <p:spPr>
          <a:xfrm>
            <a:off x="685800" y="4714875"/>
            <a:ext cx="8229600" cy="369332"/>
          </a:xfrm>
          <a:prstGeom prst="rect">
            <a:avLst/>
          </a:prstGeom>
          <a:noFill/>
          <a:ln w="19050">
            <a:solidFill>
              <a:schemeClr val="tx1"/>
            </a:solidFill>
          </a:ln>
        </p:spPr>
        <p:txBody>
          <a:bodyPr wrap="square" rtlCol="0">
            <a:spAutoFit/>
          </a:bodyPr>
          <a:lstStyle/>
          <a:p>
            <a:r>
              <a:rPr lang="en-US" i="1" dirty="0">
                <a:latin typeface="Arial" panose="020B0604020202020204" pitchFamily="34" charset="0"/>
                <a:cs typeface="Arial" panose="020B0604020202020204" pitchFamily="34" charset="0"/>
              </a:rPr>
              <a:t>Totals                                                                                399              472                  </a:t>
            </a:r>
          </a:p>
        </p:txBody>
      </p:sp>
    </p:spTree>
    <p:extLst>
      <p:ext uri="{BB962C8B-B14F-4D97-AF65-F5344CB8AC3E}">
        <p14:creationId xmlns:p14="http://schemas.microsoft.com/office/powerpoint/2010/main" val="1234177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0833AC73-EA89-469F-A185-D7C8DE9618BF}"/>
              </a:ext>
            </a:extLst>
          </p:cNvPr>
          <p:cNvSpPr>
            <a:spLocks noGrp="1"/>
          </p:cNvSpPr>
          <p:nvPr>
            <p:ph type="title"/>
          </p:nvPr>
        </p:nvSpPr>
        <p:spPr>
          <a:xfrm>
            <a:off x="483946" y="0"/>
            <a:ext cx="8229600" cy="457199"/>
          </a:xfrm>
        </p:spPr>
        <p:txBody>
          <a:bodyPr>
            <a:noAutofit/>
          </a:bodyPr>
          <a:lstStyle/>
          <a:p>
            <a:r>
              <a:rPr lang="en-US" sz="3200" dirty="0">
                <a:latin typeface="Arial" panose="020B0604020202020204" pitchFamily="34" charset="0"/>
                <a:cs typeface="Arial" panose="020B0604020202020204" pitchFamily="34" charset="0"/>
              </a:rPr>
              <a:t>Five Year Course Review Cycle</a:t>
            </a:r>
            <a:endParaRPr lang="en-US" sz="3200" b="1" dirty="0">
              <a:latin typeface="Arial" panose="020B0604020202020204" pitchFamily="34" charset="0"/>
              <a:cs typeface="Arial" panose="020B0604020202020204" pitchFamily="34" charset="0"/>
            </a:endParaRPr>
          </a:p>
        </p:txBody>
      </p:sp>
      <p:sp>
        <p:nvSpPr>
          <p:cNvPr id="2" name="Oval 1">
            <a:extLst>
              <a:ext uri="{FF2B5EF4-FFF2-40B4-BE49-F238E27FC236}">
                <a16:creationId xmlns:a16="http://schemas.microsoft.com/office/drawing/2014/main" xmlns="" id="{FBC0F73E-9381-49AC-8968-0204EBDD1EB1}"/>
              </a:ext>
            </a:extLst>
          </p:cNvPr>
          <p:cNvSpPr/>
          <p:nvPr/>
        </p:nvSpPr>
        <p:spPr>
          <a:xfrm>
            <a:off x="1981200" y="2076449"/>
            <a:ext cx="1447800" cy="13716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Year 5</a:t>
            </a:r>
          </a:p>
          <a:p>
            <a:pPr algn="ctr"/>
            <a:r>
              <a:rPr lang="en-US" dirty="0"/>
              <a:t>2020/21</a:t>
            </a:r>
          </a:p>
        </p:txBody>
      </p:sp>
      <p:sp>
        <p:nvSpPr>
          <p:cNvPr id="5" name="Oval 4">
            <a:extLst>
              <a:ext uri="{FF2B5EF4-FFF2-40B4-BE49-F238E27FC236}">
                <a16:creationId xmlns:a16="http://schemas.microsoft.com/office/drawing/2014/main" xmlns="" id="{0C51BB09-3831-4834-B361-FC076948EA60}"/>
              </a:ext>
            </a:extLst>
          </p:cNvPr>
          <p:cNvSpPr/>
          <p:nvPr/>
        </p:nvSpPr>
        <p:spPr>
          <a:xfrm>
            <a:off x="2819400" y="3886200"/>
            <a:ext cx="1447800" cy="13716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Year 4</a:t>
            </a:r>
          </a:p>
          <a:p>
            <a:pPr algn="ctr"/>
            <a:r>
              <a:rPr lang="en-US" dirty="0"/>
              <a:t>2019/20</a:t>
            </a:r>
          </a:p>
        </p:txBody>
      </p:sp>
      <p:sp>
        <p:nvSpPr>
          <p:cNvPr id="6" name="Oval 5">
            <a:extLst>
              <a:ext uri="{FF2B5EF4-FFF2-40B4-BE49-F238E27FC236}">
                <a16:creationId xmlns:a16="http://schemas.microsoft.com/office/drawing/2014/main" xmlns="" id="{90862422-CBD1-41E6-A1F5-5F31404465B5}"/>
              </a:ext>
            </a:extLst>
          </p:cNvPr>
          <p:cNvSpPr/>
          <p:nvPr/>
        </p:nvSpPr>
        <p:spPr>
          <a:xfrm>
            <a:off x="4800600" y="3886200"/>
            <a:ext cx="1447800" cy="1371600"/>
          </a:xfrm>
          <a:prstGeom prst="ellipse">
            <a:avLst/>
          </a:prstGeom>
          <a:ln w="28575">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Year 3</a:t>
            </a:r>
          </a:p>
          <a:p>
            <a:pPr algn="ctr"/>
            <a:r>
              <a:rPr lang="en-US" dirty="0"/>
              <a:t>2018/19</a:t>
            </a:r>
          </a:p>
        </p:txBody>
      </p:sp>
      <p:sp>
        <p:nvSpPr>
          <p:cNvPr id="7" name="Oval 6">
            <a:extLst>
              <a:ext uri="{FF2B5EF4-FFF2-40B4-BE49-F238E27FC236}">
                <a16:creationId xmlns:a16="http://schemas.microsoft.com/office/drawing/2014/main" xmlns="" id="{4B41DCEE-FD1D-4D2B-A48A-C0A70B0DE41B}"/>
              </a:ext>
            </a:extLst>
          </p:cNvPr>
          <p:cNvSpPr/>
          <p:nvPr/>
        </p:nvSpPr>
        <p:spPr>
          <a:xfrm>
            <a:off x="5562602" y="2095499"/>
            <a:ext cx="1447800" cy="13716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Year 2</a:t>
            </a:r>
          </a:p>
          <a:p>
            <a:pPr algn="ctr"/>
            <a:r>
              <a:rPr lang="en-US" dirty="0"/>
              <a:t>2017/18</a:t>
            </a:r>
          </a:p>
        </p:txBody>
      </p:sp>
      <p:sp>
        <p:nvSpPr>
          <p:cNvPr id="8" name="Oval 7">
            <a:extLst>
              <a:ext uri="{FF2B5EF4-FFF2-40B4-BE49-F238E27FC236}">
                <a16:creationId xmlns:a16="http://schemas.microsoft.com/office/drawing/2014/main" xmlns="" id="{6B29E377-6CCE-499E-B92A-FA75DBB318E1}"/>
              </a:ext>
            </a:extLst>
          </p:cNvPr>
          <p:cNvSpPr/>
          <p:nvPr/>
        </p:nvSpPr>
        <p:spPr>
          <a:xfrm>
            <a:off x="3771901" y="838199"/>
            <a:ext cx="1447800" cy="13716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Year 1</a:t>
            </a:r>
          </a:p>
          <a:p>
            <a:pPr algn="ctr"/>
            <a:r>
              <a:rPr lang="en-US" dirty="0"/>
              <a:t>2016/17</a:t>
            </a:r>
          </a:p>
        </p:txBody>
      </p:sp>
      <p:sp>
        <p:nvSpPr>
          <p:cNvPr id="11" name="Arrow: Curved Left 10">
            <a:extLst>
              <a:ext uri="{FF2B5EF4-FFF2-40B4-BE49-F238E27FC236}">
                <a16:creationId xmlns:a16="http://schemas.microsoft.com/office/drawing/2014/main" xmlns="" id="{1F4C8604-6F09-4A1C-BB5D-B5739F63F408}"/>
              </a:ext>
            </a:extLst>
          </p:cNvPr>
          <p:cNvSpPr/>
          <p:nvPr/>
        </p:nvSpPr>
        <p:spPr>
          <a:xfrm rot="20975866">
            <a:off x="4709198" y="2339429"/>
            <a:ext cx="685802" cy="128587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urved Left 11">
            <a:extLst>
              <a:ext uri="{FF2B5EF4-FFF2-40B4-BE49-F238E27FC236}">
                <a16:creationId xmlns:a16="http://schemas.microsoft.com/office/drawing/2014/main" xmlns="" id="{8824411C-E65D-4BAA-B868-253AA0CA5C4A}"/>
              </a:ext>
            </a:extLst>
          </p:cNvPr>
          <p:cNvSpPr/>
          <p:nvPr/>
        </p:nvSpPr>
        <p:spPr>
          <a:xfrm rot="9548551">
            <a:off x="3471900" y="2558156"/>
            <a:ext cx="685802" cy="127635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xmlns="" id="{0E21CD41-6436-4C7F-9CF2-4EA9B3DAA971}"/>
              </a:ext>
            </a:extLst>
          </p:cNvPr>
          <p:cNvSpPr/>
          <p:nvPr/>
        </p:nvSpPr>
        <p:spPr>
          <a:xfrm>
            <a:off x="4362451" y="5715000"/>
            <a:ext cx="4476749"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A6ED74EF-36A0-4269-8EAB-830C0D373222}"/>
              </a:ext>
            </a:extLst>
          </p:cNvPr>
          <p:cNvSpPr txBox="1"/>
          <p:nvPr/>
        </p:nvSpPr>
        <p:spPr>
          <a:xfrm>
            <a:off x="838200" y="5624067"/>
            <a:ext cx="8001000" cy="1077218"/>
          </a:xfrm>
          <a:prstGeom prst="rect">
            <a:avLst/>
          </a:prstGeom>
          <a:noFill/>
        </p:spPr>
        <p:txBody>
          <a:bodyPr wrap="square" rtlCol="0">
            <a:spAutoFit/>
          </a:bodyPr>
          <a:lstStyle/>
          <a:p>
            <a:pPr algn="ctr"/>
            <a:r>
              <a:rPr lang="en-US" sz="3200" dirty="0"/>
              <a:t>We are currently in Year 3 of the current 5 year review cycle</a:t>
            </a:r>
          </a:p>
        </p:txBody>
      </p:sp>
    </p:spTree>
    <p:extLst>
      <p:ext uri="{BB962C8B-B14F-4D97-AF65-F5344CB8AC3E}">
        <p14:creationId xmlns:p14="http://schemas.microsoft.com/office/powerpoint/2010/main" val="3730456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715962"/>
          </a:xfrm>
        </p:spPr>
        <p:txBody>
          <a:bodyPr/>
          <a:lstStyle/>
          <a:p>
            <a:r>
              <a:rPr lang="en-US" sz="3200" dirty="0" smtClean="0"/>
              <a:t>Objectives </a:t>
            </a:r>
            <a:r>
              <a:rPr lang="en-US" sz="3200" dirty="0"/>
              <a:t>for the Academic Year</a:t>
            </a:r>
          </a:p>
        </p:txBody>
      </p:sp>
      <p:sp>
        <p:nvSpPr>
          <p:cNvPr id="3" name="Content Placeholder 2"/>
          <p:cNvSpPr>
            <a:spLocks noGrp="1"/>
          </p:cNvSpPr>
          <p:nvPr>
            <p:ph idx="1"/>
          </p:nvPr>
        </p:nvSpPr>
        <p:spPr>
          <a:xfrm>
            <a:off x="419100" y="1066800"/>
            <a:ext cx="8610600" cy="4525963"/>
          </a:xfrm>
        </p:spPr>
        <p:txBody>
          <a:bodyPr>
            <a:noAutofit/>
          </a:bodyPr>
          <a:lstStyle/>
          <a:p>
            <a:r>
              <a:rPr lang="en-US" sz="2400" b="1" dirty="0"/>
              <a:t>Eliminate backlog of edited outlines from when CCC had a three year review cycle</a:t>
            </a:r>
          </a:p>
          <a:p>
            <a:pPr lvl="1"/>
            <a:r>
              <a:rPr lang="en-US" sz="2400" dirty="0"/>
              <a:t>15 outlines left from previous annual update, backlog now cleared entirely.</a:t>
            </a:r>
          </a:p>
          <a:p>
            <a:pPr marL="457200" lvl="1" indent="0">
              <a:buNone/>
            </a:pPr>
            <a:endParaRPr lang="en-US" sz="2400" dirty="0"/>
          </a:p>
          <a:p>
            <a:r>
              <a:rPr lang="en-US" sz="2400" b="1" dirty="0"/>
              <a:t>Provide focus on General Education and Related Instruction reviews</a:t>
            </a:r>
          </a:p>
          <a:p>
            <a:pPr lvl="1"/>
            <a:r>
              <a:rPr lang="en-US" sz="2400" dirty="0" smtClean="0"/>
              <a:t>Creation and implementation of </a:t>
            </a:r>
            <a:r>
              <a:rPr lang="en-US" sz="2400" dirty="0" smtClean="0"/>
              <a:t>face to face and/or virtual </a:t>
            </a:r>
            <a:r>
              <a:rPr lang="en-US" sz="2400" dirty="0" smtClean="0"/>
              <a:t>review </a:t>
            </a:r>
            <a:r>
              <a:rPr lang="en-US" sz="2400" dirty="0"/>
              <a:t>teams for both of these certification </a:t>
            </a:r>
            <a:r>
              <a:rPr lang="en-US" sz="2400" dirty="0" smtClean="0"/>
              <a:t>areas;</a:t>
            </a:r>
            <a:endParaRPr lang="en-US" sz="2400" dirty="0"/>
          </a:p>
          <a:p>
            <a:pPr lvl="1"/>
            <a:r>
              <a:rPr lang="en-US" sz="2400" dirty="0" smtClean="0"/>
              <a:t>Creation and implementation of </a:t>
            </a:r>
            <a:r>
              <a:rPr lang="en-US" sz="2400" dirty="0"/>
              <a:t>checklists for review that reflect state </a:t>
            </a:r>
            <a:r>
              <a:rPr lang="en-US" sz="2400" dirty="0" smtClean="0"/>
              <a:t>requirements.</a:t>
            </a:r>
            <a:endParaRPr lang="en-US" sz="2400" dirty="0"/>
          </a:p>
          <a:p>
            <a:pPr lvl="1"/>
            <a:endParaRPr lang="en-US" sz="2400" dirty="0"/>
          </a:p>
          <a:p>
            <a:pPr marL="0" indent="0">
              <a:buNone/>
            </a:pPr>
            <a:r>
              <a:rPr lang="en-US" sz="2400" dirty="0"/>
              <a:t>	</a:t>
            </a:r>
          </a:p>
        </p:txBody>
      </p:sp>
    </p:spTree>
    <p:extLst>
      <p:ext uri="{BB962C8B-B14F-4D97-AF65-F5344CB8AC3E}">
        <p14:creationId xmlns:p14="http://schemas.microsoft.com/office/powerpoint/2010/main" val="1352156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48187" y="5319327"/>
            <a:ext cx="4367213" cy="1386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33384" y="309616"/>
            <a:ext cx="8482015" cy="1200329"/>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Both </a:t>
            </a:r>
            <a:r>
              <a:rPr lang="en-US" sz="2400" dirty="0" smtClean="0">
                <a:latin typeface="Arial" panose="020B0604020202020204" pitchFamily="34" charset="0"/>
                <a:cs typeface="Arial" panose="020B0604020202020204" pitchFamily="34" charset="0"/>
              </a:rPr>
              <a:t>General Education </a:t>
            </a:r>
            <a:r>
              <a:rPr lang="en-US" sz="2400" dirty="0">
                <a:latin typeface="Arial" panose="020B0604020202020204" pitchFamily="34" charset="0"/>
                <a:cs typeface="Arial" panose="020B0604020202020204" pitchFamily="34" charset="0"/>
              </a:rPr>
              <a:t>and Related Instruction sub-committees are </a:t>
            </a:r>
            <a:r>
              <a:rPr lang="en-US" sz="2400" dirty="0" smtClean="0">
                <a:latin typeface="Arial" panose="020B0604020202020204" pitchFamily="34" charset="0"/>
                <a:cs typeface="Arial" panose="020B0604020202020204" pitchFamily="34" charset="0"/>
              </a:rPr>
              <a:t>actively using specific checklists to </a:t>
            </a:r>
            <a:r>
              <a:rPr lang="en-US" sz="2400" dirty="0">
                <a:latin typeface="Arial" panose="020B0604020202020204" pitchFamily="34" charset="0"/>
                <a:cs typeface="Arial" panose="020B0604020202020204" pitchFamily="34" charset="0"/>
              </a:rPr>
              <a:t>review courses.</a:t>
            </a:r>
            <a:endParaRPr lang="en-US" sz="2400" dirty="0">
              <a:latin typeface="Arial" panose="020B0604020202020204" pitchFamily="34" charset="0"/>
              <a:cs typeface="Arial" panose="020B0604020202020204" pitchFamily="34" charset="0"/>
            </a:endParaRPr>
          </a:p>
        </p:txBody>
      </p:sp>
      <p:sp>
        <p:nvSpPr>
          <p:cNvPr id="4" name="TextBox 3"/>
          <p:cNvSpPr txBox="1"/>
          <p:nvPr/>
        </p:nvSpPr>
        <p:spPr>
          <a:xfrm>
            <a:off x="304800" y="1593082"/>
            <a:ext cx="8305800" cy="1846659"/>
          </a:xfrm>
          <a:prstGeom prst="rect">
            <a:avLst/>
          </a:prstGeom>
          <a:noFill/>
        </p:spPr>
        <p:txBody>
          <a:bodyPr wrap="square" rtlCol="0">
            <a:spAutoFit/>
          </a:bodyPr>
          <a:lstStyle/>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4 General Education and 6 Related Instruction courses reviewed and approved during the current academic year:</a:t>
            </a:r>
          </a:p>
          <a:p>
            <a:endParaRPr lang="en-US" sz="2400" dirty="0">
              <a:latin typeface="Arial" panose="020B0604020202020204" pitchFamily="34" charset="0"/>
              <a:cs typeface="Arial" panose="020B0604020202020204" pitchFamily="34" charset="0"/>
            </a:endParaRPr>
          </a:p>
          <a:p>
            <a:endParaRPr lang="en-US" dirty="0"/>
          </a:p>
        </p:txBody>
      </p:sp>
      <p:sp>
        <p:nvSpPr>
          <p:cNvPr id="5" name="TextBox 4"/>
          <p:cNvSpPr txBox="1"/>
          <p:nvPr/>
        </p:nvSpPr>
        <p:spPr>
          <a:xfrm>
            <a:off x="433385" y="3173448"/>
            <a:ext cx="4291015"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ART-291 </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Arts/Letters)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WR-121 </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Writing)</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WR-122 </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Writing)</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WR-227 </a:t>
            </a:r>
            <a:r>
              <a:rPr lang="en-US" sz="2400" dirty="0" smtClean="0">
                <a:latin typeface="Arial" panose="020B0604020202020204" pitchFamily="34" charset="0"/>
                <a:cs typeface="Arial" panose="020B0604020202020204" pitchFamily="34" charset="0"/>
              </a:rPr>
              <a:t>       (Writing</a:t>
            </a:r>
            <a:r>
              <a:rPr lang="en-US"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9" name="TextBox 8"/>
          <p:cNvSpPr txBox="1"/>
          <p:nvPr/>
        </p:nvSpPr>
        <p:spPr>
          <a:xfrm>
            <a:off x="4548187" y="3150653"/>
            <a:ext cx="6324600" cy="2308324"/>
          </a:xfrm>
          <a:prstGeom prst="rect">
            <a:avLst/>
          </a:prstGeom>
          <a:noFill/>
        </p:spPr>
        <p:txBody>
          <a:bodyPr wrap="square" rtlCol="0">
            <a:spAutoFit/>
          </a:bodyPr>
          <a:lstStyle/>
          <a:p>
            <a:pPr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WR-122        (</a:t>
            </a:r>
            <a:r>
              <a:rPr lang="en-US" sz="2400" dirty="0" err="1" smtClean="0">
                <a:latin typeface="Arial" panose="020B0604020202020204" pitchFamily="34" charset="0"/>
                <a:cs typeface="Arial" panose="020B0604020202020204" pitchFamily="34" charset="0"/>
              </a:rPr>
              <a:t>Comm</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WR-121        (</a:t>
            </a:r>
            <a:r>
              <a:rPr lang="en-US" sz="2400" dirty="0" err="1" smtClean="0">
                <a:latin typeface="Arial" panose="020B0604020202020204" pitchFamily="34" charset="0"/>
                <a:cs typeface="Arial" panose="020B0604020202020204" pitchFamily="34" charset="0"/>
              </a:rPr>
              <a:t>Comm</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COMM-140  (HR)</a:t>
            </a:r>
            <a:endParaRPr lang="en-US" sz="2400" dirty="0">
              <a:latin typeface="Arial" panose="020B0604020202020204" pitchFamily="34" charset="0"/>
              <a:cs typeface="Arial" panose="020B0604020202020204" pitchFamily="34" charset="0"/>
            </a:endParaRPr>
          </a:p>
          <a:p>
            <a:pPr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COMM-218  (HR)</a:t>
            </a:r>
            <a:endParaRPr lang="en-US" sz="2400" dirty="0">
              <a:latin typeface="Arial" panose="020B0604020202020204" pitchFamily="34" charset="0"/>
              <a:cs typeface="Arial" panose="020B0604020202020204" pitchFamily="34" charset="0"/>
            </a:endParaRPr>
          </a:p>
          <a:p>
            <a:pPr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HPE-296      (PE/H/S/First-Aid)</a:t>
            </a:r>
            <a:endParaRPr lang="en-US" sz="2400" dirty="0">
              <a:latin typeface="Arial" panose="020B0604020202020204" pitchFamily="34" charset="0"/>
              <a:cs typeface="Arial" panose="020B0604020202020204" pitchFamily="34" charset="0"/>
            </a:endParaRPr>
          </a:p>
          <a:p>
            <a:pPr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WR-227        (</a:t>
            </a:r>
            <a:r>
              <a:rPr lang="en-US" sz="2400" dirty="0" err="1" smtClean="0">
                <a:latin typeface="Arial" panose="020B0604020202020204" pitchFamily="34" charset="0"/>
                <a:cs typeface="Arial" panose="020B0604020202020204" pitchFamily="34" charset="0"/>
              </a:rPr>
              <a:t>Comm</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03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_White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PT_White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PPT_White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 120 Week 8 Wi 19</Template>
  <TotalTime>1234</TotalTime>
  <Words>979</Words>
  <Application>Microsoft Office PowerPoint</Application>
  <PresentationFormat>On-screen Show (4:3)</PresentationFormat>
  <Paragraphs>155</Paragraphs>
  <Slides>16</Slides>
  <Notes>5</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16</vt:i4>
      </vt:variant>
    </vt:vector>
  </HeadingPairs>
  <TitlesOfParts>
    <vt:vector size="26" baseType="lpstr">
      <vt:lpstr>Arial</vt:lpstr>
      <vt:lpstr>Calibri</vt:lpstr>
      <vt:lpstr>Times New Roman</vt:lpstr>
      <vt:lpstr>PPT_WhiteTheme</vt:lpstr>
      <vt:lpstr>Custom Design</vt:lpstr>
      <vt:lpstr>1_PPT_WhiteTheme</vt:lpstr>
      <vt:lpstr>1_Custom Design</vt:lpstr>
      <vt:lpstr>2_PPT_WhiteTheme</vt:lpstr>
      <vt:lpstr>2_Custom Design</vt:lpstr>
      <vt:lpstr>3_Custom Design</vt:lpstr>
      <vt:lpstr>Curriculum Committee 2018-19 Annual Report</vt:lpstr>
      <vt:lpstr>Curriculum Committee Membership 2018/19</vt:lpstr>
      <vt:lpstr>Curriculum Committee Membership (cont.)</vt:lpstr>
      <vt:lpstr>Curriculum Committee Mission</vt:lpstr>
      <vt:lpstr>Curriculum Committee Primary Functions</vt:lpstr>
      <vt:lpstr>Approvals*</vt:lpstr>
      <vt:lpstr>Five Year Course Review Cycle</vt:lpstr>
      <vt:lpstr>Objectives for the Academic Year</vt:lpstr>
      <vt:lpstr>PowerPoint Presentation</vt:lpstr>
      <vt:lpstr>Objectives for the Academic Year (cont.)</vt:lpstr>
      <vt:lpstr>Objectives for the Academic Year (cont.)</vt:lpstr>
      <vt:lpstr>PowerPoint Presentation</vt:lpstr>
      <vt:lpstr>Objectives for the Academic Year (cont.)</vt:lpstr>
      <vt:lpstr>Objectives for the Academic Year (cont.)</vt:lpstr>
      <vt:lpstr>2019/20 Look Ahead</vt:lpstr>
      <vt:lpstr>Thank you!</vt:lpstr>
    </vt:vector>
  </TitlesOfParts>
  <Company>Clackamas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Francisco Corona</cp:lastModifiedBy>
  <cp:revision>147</cp:revision>
  <cp:lastPrinted>2015-07-23T19:36:20Z</cp:lastPrinted>
  <dcterms:created xsi:type="dcterms:W3CDTF">2015-07-20T21:46:48Z</dcterms:created>
  <dcterms:modified xsi:type="dcterms:W3CDTF">2019-03-14T22:55:41Z</dcterms:modified>
</cp:coreProperties>
</file>